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53"/>
    <a:srgbClr val="9954CC"/>
    <a:srgbClr val="9933FF"/>
    <a:srgbClr val="1429A2"/>
    <a:srgbClr val="152AA7"/>
    <a:srgbClr val="E6E6E6"/>
    <a:srgbClr val="1529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86F21-B6A1-4E71-890F-320F4380C56D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A574E-0ABC-4EF6-85B9-75A597DB2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81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AE48-CF7B-4302-B260-D4CD0FD333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638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AE48-CF7B-4302-B260-D4CD0FD333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0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AE48-CF7B-4302-B260-D4CD0FD333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396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AE48-CF7B-4302-B260-D4CD0FD333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4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AE48-CF7B-4302-B260-D4CD0FD333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09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AE48-CF7B-4302-B260-D4CD0FD333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908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AE48-CF7B-4302-B260-D4CD0FD333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21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AE48-CF7B-4302-B260-D4CD0FD333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515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AE48-CF7B-4302-B260-D4CD0FD333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70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8B9D-5DFC-4BDB-B43E-6493AF86D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B5594D-1BF6-435E-B44A-35E3CF5BA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9204F-74DB-4AA4-BD6C-C8788B9AF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F9553F-3038-4863-A134-3BE8553D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8A7DC2-9B09-4DBC-9229-411DC375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102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23E1A-D932-4364-85D3-33DBD749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2429E-65F8-44FF-9D18-CBB3D76D0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F1FC8-7203-425F-B3FC-E4E0079A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0719B-D00F-48C7-B844-6E49D501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9DBFC-7111-4812-BB6F-CC2B620C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0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D3468F-28AD-4707-8275-672D9C117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BD3E1-6B37-4151-A988-DDCE01B3C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B5A3F-4D77-44CA-97DC-25F89D77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F7D0C-4EE5-4DFF-B7D4-BFEF5165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FEE2F-2C0E-47FA-92ED-0A606CD1F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0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455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66BA8-FE45-4789-ABE7-408800DD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1FC49-1D17-4723-A5E4-0009A56A5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CE1BF-6AC1-48C0-90EC-50F7B0D2E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E72F6-9874-4209-8CDA-4B60E951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24851-2395-48C3-946A-72D3F55D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8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DB0D1-B203-4E71-9018-C802E008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2749B-5DA0-49DB-A606-3F783531F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F17D2-4C4F-4F23-9D2B-70AD5119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6AD3E-3BAC-457B-8A44-E0729A61D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66FDB-DC3B-4D1E-B5E4-BBAF58A0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6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62815-86CE-4286-842D-0415DAE8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5A208-D79A-4C1B-93F6-9E76C59B6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B00B79-E57F-4855-9179-B888D581B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0179D9-76EF-416D-8FA3-FBC590B4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C76808-513D-4539-8E74-5D903990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F0CEE-CD41-4E43-AE3C-AF59FFC0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3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ECB75-4286-4AAD-8C5F-E80744BE0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1FAA0F-2498-4D02-B86F-8B649CB88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6DCD6C-D513-48AD-8421-E40DEAE09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8C154E-8970-47FF-B1BE-E8A039676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74E0E2-9D37-448E-9915-3BB616D99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10DD02-CFAD-4F9A-A31C-5D64BC162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55001A-3556-486E-8AF3-14BE1B85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930835-2091-43A5-BAE0-D57F0E82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48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0CD63-29E6-42A4-BDF9-32C84C49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02C2DB-2118-47E6-8493-F1E7D6DE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D8712A-D10E-4B8E-A04C-955B957F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8A6192-F5A4-415C-9419-2CF4B586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0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2144AF-4DCD-4B33-A8FA-54B717DF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98B53A-53B0-46CA-9CB3-B357376A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68A8E5-AA72-44D0-88BE-ABD7DC2C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8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2B006-9971-415C-9D1D-E8255DBE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95023-413F-4332-A776-1E8C27725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AE9F21-6F0A-46CE-A75F-F09CDCB65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4245DF-3A85-4FC6-A733-80EB044E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6B802-4BD8-4153-8CE4-D7ECCA7E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E1303B-C47A-4F42-8FA5-59D725EB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82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5303E-FF29-4D0F-A4F3-A9199EE9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44365B-D1C2-4997-9384-C4DB92496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3B2708-B1AD-4007-B4CE-F925CC191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5F80B5-FA37-471E-AAB7-69E03351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0AE17F-F73E-457C-A365-860EA0ED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86E290-BD2B-4501-8FAB-8CF8B869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7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EFCEA-CC1D-4A55-A773-C2077494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21241-A43C-4AAC-AA90-158254903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09ECE6-BDF4-4ED6-81AC-2ADA6A4AD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93DFC-633C-4EE3-BEA7-C23EF71A620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A2D82-45CB-4728-B0F4-772AA62FB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7ED19-DDE3-4FE5-B745-384C073A5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A656F-10B4-4259-B786-E4FA71A37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3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audio1.wav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5.gif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gif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g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1">
            <a:extLst>
              <a:ext uri="{FF2B5EF4-FFF2-40B4-BE49-F238E27FC236}">
                <a16:creationId xmlns:a16="http://schemas.microsoft.com/office/drawing/2014/main" id="{135FDA92-371E-4981-BFCC-46CD8499F28F}"/>
              </a:ext>
            </a:extLst>
          </p:cNvPr>
          <p:cNvSpPr/>
          <p:nvPr/>
        </p:nvSpPr>
        <p:spPr>
          <a:xfrm>
            <a:off x="3634346" y="2208274"/>
            <a:ext cx="5360035" cy="883919"/>
          </a:xfrm>
          <a:custGeom>
            <a:avLst/>
            <a:gdLst/>
            <a:ahLst/>
            <a:cxnLst/>
            <a:rect l="l" t="t" r="r" b="b"/>
            <a:pathLst>
              <a:path w="5360034" h="883919">
                <a:moveTo>
                  <a:pt x="5359908" y="0"/>
                </a:moveTo>
                <a:lnTo>
                  <a:pt x="0" y="0"/>
                </a:lnTo>
                <a:lnTo>
                  <a:pt x="0" y="883920"/>
                </a:lnTo>
                <a:lnTo>
                  <a:pt x="5359908" y="883920"/>
                </a:lnTo>
                <a:lnTo>
                  <a:pt x="5359908" y="0"/>
                </a:lnTo>
                <a:close/>
              </a:path>
            </a:pathLst>
          </a:custGeom>
          <a:solidFill>
            <a:srgbClr val="1429A2"/>
          </a:solidFill>
          <a:ln>
            <a:solidFill>
              <a:srgbClr val="1429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9C35F9E-A15E-45DA-B9AD-A9A754BA6C2E}"/>
              </a:ext>
            </a:extLst>
          </p:cNvPr>
          <p:cNvSpPr/>
          <p:nvPr/>
        </p:nvSpPr>
        <p:spPr>
          <a:xfrm>
            <a:off x="0" y="0"/>
            <a:ext cx="12192000" cy="121920"/>
          </a:xfrm>
          <a:custGeom>
            <a:avLst/>
            <a:gdLst/>
            <a:ahLst/>
            <a:cxnLst/>
            <a:rect l="l" t="t" r="r" b="b"/>
            <a:pathLst>
              <a:path w="12192000" h="121920">
                <a:moveTo>
                  <a:pt x="12191999" y="0"/>
                </a:moveTo>
                <a:lnTo>
                  <a:pt x="0" y="0"/>
                </a:lnTo>
                <a:lnTo>
                  <a:pt x="0" y="121920"/>
                </a:lnTo>
                <a:lnTo>
                  <a:pt x="12191999" y="121920"/>
                </a:lnTo>
                <a:lnTo>
                  <a:pt x="12191999" y="0"/>
                </a:lnTo>
                <a:close/>
              </a:path>
            </a:pathLst>
          </a:custGeom>
          <a:solidFill>
            <a:srgbClr val="152A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3B1A63E-B02D-46CA-A674-4CDFA083B215}"/>
              </a:ext>
            </a:extLst>
          </p:cNvPr>
          <p:cNvSpPr/>
          <p:nvPr/>
        </p:nvSpPr>
        <p:spPr>
          <a:xfrm>
            <a:off x="0" y="6707122"/>
            <a:ext cx="12192000" cy="151130"/>
          </a:xfrm>
          <a:custGeom>
            <a:avLst/>
            <a:gdLst/>
            <a:ahLst/>
            <a:cxnLst/>
            <a:rect l="l" t="t" r="r" b="b"/>
            <a:pathLst>
              <a:path w="12192000" h="151129">
                <a:moveTo>
                  <a:pt x="12191999" y="0"/>
                </a:moveTo>
                <a:lnTo>
                  <a:pt x="0" y="0"/>
                </a:lnTo>
                <a:lnTo>
                  <a:pt x="0" y="150874"/>
                </a:lnTo>
                <a:lnTo>
                  <a:pt x="12191999" y="150874"/>
                </a:lnTo>
                <a:lnTo>
                  <a:pt x="12191999" y="0"/>
                </a:lnTo>
                <a:close/>
              </a:path>
            </a:pathLst>
          </a:custGeom>
          <a:solidFill>
            <a:srgbClr val="152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EDB66926-ED66-49D4-B109-591B1340145A}"/>
              </a:ext>
            </a:extLst>
          </p:cNvPr>
          <p:cNvSpPr txBox="1"/>
          <p:nvPr/>
        </p:nvSpPr>
        <p:spPr>
          <a:xfrm>
            <a:off x="4622672" y="4518290"/>
            <a:ext cx="2946654" cy="6995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lang="en-US" sz="1600" b="1" spc="60">
                <a:latin typeface="+mj-ea"/>
                <a:ea typeface="+mj-ea"/>
                <a:cs typeface="Noto Sans CJK JP Regular"/>
              </a:rPr>
              <a:t>2021.05.28 </a:t>
            </a:r>
            <a:r>
              <a:rPr lang="en-US" sz="1600" b="1" spc="60" dirty="0">
                <a:latin typeface="+mj-ea"/>
                <a:ea typeface="+mj-ea"/>
                <a:cs typeface="Noto Sans CJK JP Regular"/>
              </a:rPr>
              <a:t>11</a:t>
            </a:r>
            <a:r>
              <a:rPr lang="ko-KR" altLang="en-US" sz="1600" b="1" spc="60" dirty="0">
                <a:latin typeface="+mj-ea"/>
                <a:ea typeface="+mj-ea"/>
                <a:cs typeface="Noto Sans CJK JP Regular"/>
              </a:rPr>
              <a:t>조</a:t>
            </a:r>
            <a:endParaRPr lang="en-US" altLang="ko-KR" sz="1600" b="1" spc="60" dirty="0">
              <a:latin typeface="+mj-ea"/>
              <a:ea typeface="+mj-ea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endParaRPr lang="en-US" altLang="ko-KR" sz="1600" b="1" spc="60" dirty="0">
              <a:latin typeface="+mj-ea"/>
              <a:ea typeface="+mj-ea"/>
              <a:cs typeface="Noto Sans CJK JP 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57063-265B-4BE9-A2AF-4EDEEC0B918B}"/>
              </a:ext>
            </a:extLst>
          </p:cNvPr>
          <p:cNvSpPr txBox="1"/>
          <p:nvPr/>
        </p:nvSpPr>
        <p:spPr>
          <a:xfrm>
            <a:off x="3634346" y="2327067"/>
            <a:ext cx="534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영화 추천 서비스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F675E6-5F32-4EDB-9665-5EEE2F8CD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60" y="6175490"/>
            <a:ext cx="1392322" cy="3623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ABA78D-F8F7-4AE2-9DC9-C306B3F81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496" y="2145221"/>
            <a:ext cx="1409700" cy="1009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65B971-9EEA-474B-8EF6-3E6C4AAEA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78" y="6144384"/>
            <a:ext cx="1392322" cy="393429"/>
          </a:xfrm>
          <a:prstGeom prst="rect">
            <a:avLst/>
          </a:prstGeom>
        </p:spPr>
      </p:pic>
      <p:sp>
        <p:nvSpPr>
          <p:cNvPr id="18" name="object 8">
            <a:extLst>
              <a:ext uri="{FF2B5EF4-FFF2-40B4-BE49-F238E27FC236}">
                <a16:creationId xmlns:a16="http://schemas.microsoft.com/office/drawing/2014/main" id="{B74F0A74-1668-42DD-A3B0-C3F73C0CBA22}"/>
              </a:ext>
            </a:extLst>
          </p:cNvPr>
          <p:cNvSpPr txBox="1"/>
          <p:nvPr/>
        </p:nvSpPr>
        <p:spPr>
          <a:xfrm>
            <a:off x="4613528" y="5097877"/>
            <a:ext cx="2946654" cy="489236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lang="ko-KR" altLang="en-US" sz="2500" b="1" spc="60" dirty="0" err="1">
                <a:latin typeface="+mj-ea"/>
                <a:ea typeface="+mj-ea"/>
                <a:cs typeface="Noto Sans CJK JP Regular"/>
              </a:rPr>
              <a:t>한훈희</a:t>
            </a:r>
            <a:r>
              <a:rPr lang="en-US" altLang="ko-KR" sz="2500" b="1" spc="60" dirty="0">
                <a:latin typeface="+mj-ea"/>
                <a:ea typeface="+mj-ea"/>
                <a:cs typeface="Noto Sans CJK JP Regular"/>
              </a:rPr>
              <a:t>, </a:t>
            </a:r>
            <a:r>
              <a:rPr lang="ko-KR" altLang="en-US" sz="2500" b="1" spc="60" dirty="0" err="1">
                <a:latin typeface="+mj-ea"/>
                <a:ea typeface="+mj-ea"/>
                <a:cs typeface="Noto Sans CJK JP Regular"/>
              </a:rPr>
              <a:t>허진녕</a:t>
            </a:r>
            <a:endParaRPr lang="en-US" altLang="ko-KR" sz="2500" b="1" spc="60" dirty="0">
              <a:latin typeface="+mj-ea"/>
              <a:ea typeface="+mj-ea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2397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9264" y="150113"/>
            <a:ext cx="2082800" cy="67310"/>
          </a:xfrm>
          <a:custGeom>
            <a:avLst/>
            <a:gdLst/>
            <a:ahLst/>
            <a:cxnLst/>
            <a:rect l="l" t="t" r="r" b="b"/>
            <a:pathLst>
              <a:path w="2082800" h="67310">
                <a:moveTo>
                  <a:pt x="2046224" y="0"/>
                </a:moveTo>
                <a:lnTo>
                  <a:pt x="2045080" y="0"/>
                </a:lnTo>
                <a:lnTo>
                  <a:pt x="2044700" y="126"/>
                </a:lnTo>
                <a:lnTo>
                  <a:pt x="2044572" y="507"/>
                </a:lnTo>
                <a:lnTo>
                  <a:pt x="2044191" y="1015"/>
                </a:lnTo>
                <a:lnTo>
                  <a:pt x="2044572" y="1777"/>
                </a:lnTo>
                <a:lnTo>
                  <a:pt x="2045715" y="2539"/>
                </a:lnTo>
                <a:lnTo>
                  <a:pt x="2046604" y="3682"/>
                </a:lnTo>
                <a:lnTo>
                  <a:pt x="2047112" y="4825"/>
                </a:lnTo>
                <a:lnTo>
                  <a:pt x="2046985" y="7619"/>
                </a:lnTo>
                <a:lnTo>
                  <a:pt x="2046351" y="8381"/>
                </a:lnTo>
                <a:lnTo>
                  <a:pt x="2045334" y="8508"/>
                </a:lnTo>
                <a:lnTo>
                  <a:pt x="2038219" y="9751"/>
                </a:lnTo>
                <a:lnTo>
                  <a:pt x="2014727" y="31622"/>
                </a:lnTo>
                <a:lnTo>
                  <a:pt x="2015151" y="39750"/>
                </a:lnTo>
                <a:lnTo>
                  <a:pt x="2048509" y="66801"/>
                </a:lnTo>
                <a:lnTo>
                  <a:pt x="2055518" y="66276"/>
                </a:lnTo>
                <a:lnTo>
                  <a:pt x="2061879" y="64690"/>
                </a:lnTo>
                <a:lnTo>
                  <a:pt x="2067512" y="62087"/>
                </a:lnTo>
                <a:lnTo>
                  <a:pt x="2068876" y="61086"/>
                </a:lnTo>
                <a:lnTo>
                  <a:pt x="2040001" y="61086"/>
                </a:lnTo>
                <a:lnTo>
                  <a:pt x="2033269" y="58546"/>
                </a:lnTo>
                <a:lnTo>
                  <a:pt x="2028066" y="53339"/>
                </a:lnTo>
                <a:lnTo>
                  <a:pt x="2023744" y="48894"/>
                </a:lnTo>
                <a:lnTo>
                  <a:pt x="2021585" y="43433"/>
                </a:lnTo>
                <a:lnTo>
                  <a:pt x="2021585" y="30225"/>
                </a:lnTo>
                <a:lnTo>
                  <a:pt x="2023744" y="24637"/>
                </a:lnTo>
                <a:lnTo>
                  <a:pt x="2028189" y="20065"/>
                </a:lnTo>
                <a:lnTo>
                  <a:pt x="2033269" y="15112"/>
                </a:lnTo>
                <a:lnTo>
                  <a:pt x="2040001" y="12572"/>
                </a:lnTo>
                <a:lnTo>
                  <a:pt x="2065805" y="12572"/>
                </a:lnTo>
                <a:lnTo>
                  <a:pt x="2065575" y="12430"/>
                </a:lnTo>
                <a:lnTo>
                  <a:pt x="2059394" y="10062"/>
                </a:lnTo>
                <a:lnTo>
                  <a:pt x="2052319" y="8635"/>
                </a:lnTo>
                <a:lnTo>
                  <a:pt x="2052574" y="7619"/>
                </a:lnTo>
                <a:lnTo>
                  <a:pt x="2052701" y="7238"/>
                </a:lnTo>
                <a:lnTo>
                  <a:pt x="2052827" y="6984"/>
                </a:lnTo>
                <a:lnTo>
                  <a:pt x="2053335" y="6222"/>
                </a:lnTo>
                <a:lnTo>
                  <a:pt x="2054097" y="4952"/>
                </a:lnTo>
                <a:lnTo>
                  <a:pt x="2046985" y="126"/>
                </a:lnTo>
                <a:lnTo>
                  <a:pt x="2046224" y="0"/>
                </a:lnTo>
                <a:close/>
              </a:path>
              <a:path w="2082800" h="67310">
                <a:moveTo>
                  <a:pt x="2065805" y="12572"/>
                </a:moveTo>
                <a:lnTo>
                  <a:pt x="2056891" y="12572"/>
                </a:lnTo>
                <a:lnTo>
                  <a:pt x="2063622" y="15112"/>
                </a:lnTo>
                <a:lnTo>
                  <a:pt x="2068576" y="20065"/>
                </a:lnTo>
                <a:lnTo>
                  <a:pt x="2073020" y="24637"/>
                </a:lnTo>
                <a:lnTo>
                  <a:pt x="2075179" y="30225"/>
                </a:lnTo>
                <a:lnTo>
                  <a:pt x="2075179" y="43433"/>
                </a:lnTo>
                <a:lnTo>
                  <a:pt x="2073020" y="48894"/>
                </a:lnTo>
                <a:lnTo>
                  <a:pt x="2063622" y="58546"/>
                </a:lnTo>
                <a:lnTo>
                  <a:pt x="2056891" y="61086"/>
                </a:lnTo>
                <a:lnTo>
                  <a:pt x="2068876" y="61086"/>
                </a:lnTo>
                <a:lnTo>
                  <a:pt x="2082291" y="32257"/>
                </a:lnTo>
                <a:lnTo>
                  <a:pt x="2080132" y="25653"/>
                </a:lnTo>
                <a:lnTo>
                  <a:pt x="2075306" y="19938"/>
                </a:lnTo>
                <a:lnTo>
                  <a:pt x="2070875" y="15726"/>
                </a:lnTo>
                <a:lnTo>
                  <a:pt x="2065805" y="12572"/>
                </a:lnTo>
                <a:close/>
              </a:path>
              <a:path w="2082800" h="67310">
                <a:moveTo>
                  <a:pt x="31495" y="0"/>
                </a:moveTo>
                <a:lnTo>
                  <a:pt x="30352" y="0"/>
                </a:lnTo>
                <a:lnTo>
                  <a:pt x="29971" y="126"/>
                </a:lnTo>
                <a:lnTo>
                  <a:pt x="29844" y="507"/>
                </a:lnTo>
                <a:lnTo>
                  <a:pt x="29463" y="1015"/>
                </a:lnTo>
                <a:lnTo>
                  <a:pt x="29844" y="1777"/>
                </a:lnTo>
                <a:lnTo>
                  <a:pt x="30987" y="2539"/>
                </a:lnTo>
                <a:lnTo>
                  <a:pt x="31876" y="3682"/>
                </a:lnTo>
                <a:lnTo>
                  <a:pt x="32384" y="4825"/>
                </a:lnTo>
                <a:lnTo>
                  <a:pt x="32257" y="7619"/>
                </a:lnTo>
                <a:lnTo>
                  <a:pt x="31622" y="8381"/>
                </a:lnTo>
                <a:lnTo>
                  <a:pt x="30606" y="8508"/>
                </a:lnTo>
                <a:lnTo>
                  <a:pt x="23491" y="9751"/>
                </a:lnTo>
                <a:lnTo>
                  <a:pt x="0" y="31622"/>
                </a:lnTo>
                <a:lnTo>
                  <a:pt x="423" y="39750"/>
                </a:lnTo>
                <a:lnTo>
                  <a:pt x="33781" y="66801"/>
                </a:lnTo>
                <a:lnTo>
                  <a:pt x="40790" y="66276"/>
                </a:lnTo>
                <a:lnTo>
                  <a:pt x="47151" y="64690"/>
                </a:lnTo>
                <a:lnTo>
                  <a:pt x="52784" y="62087"/>
                </a:lnTo>
                <a:lnTo>
                  <a:pt x="54148" y="61086"/>
                </a:lnTo>
                <a:lnTo>
                  <a:pt x="25272" y="61086"/>
                </a:lnTo>
                <a:lnTo>
                  <a:pt x="18541" y="58546"/>
                </a:lnTo>
                <a:lnTo>
                  <a:pt x="13338" y="53339"/>
                </a:lnTo>
                <a:lnTo>
                  <a:pt x="9016" y="48894"/>
                </a:lnTo>
                <a:lnTo>
                  <a:pt x="6857" y="43433"/>
                </a:lnTo>
                <a:lnTo>
                  <a:pt x="6857" y="30225"/>
                </a:lnTo>
                <a:lnTo>
                  <a:pt x="9016" y="24637"/>
                </a:lnTo>
                <a:lnTo>
                  <a:pt x="13461" y="20065"/>
                </a:lnTo>
                <a:lnTo>
                  <a:pt x="18541" y="15112"/>
                </a:lnTo>
                <a:lnTo>
                  <a:pt x="25272" y="12572"/>
                </a:lnTo>
                <a:lnTo>
                  <a:pt x="51077" y="12572"/>
                </a:lnTo>
                <a:lnTo>
                  <a:pt x="50847" y="12430"/>
                </a:lnTo>
                <a:lnTo>
                  <a:pt x="44666" y="10062"/>
                </a:lnTo>
                <a:lnTo>
                  <a:pt x="37591" y="8635"/>
                </a:lnTo>
                <a:lnTo>
                  <a:pt x="37845" y="7619"/>
                </a:lnTo>
                <a:lnTo>
                  <a:pt x="37972" y="7238"/>
                </a:lnTo>
                <a:lnTo>
                  <a:pt x="38100" y="6984"/>
                </a:lnTo>
                <a:lnTo>
                  <a:pt x="38607" y="6222"/>
                </a:lnTo>
                <a:lnTo>
                  <a:pt x="39369" y="4952"/>
                </a:lnTo>
                <a:lnTo>
                  <a:pt x="32257" y="126"/>
                </a:lnTo>
                <a:lnTo>
                  <a:pt x="31495" y="0"/>
                </a:lnTo>
                <a:close/>
              </a:path>
              <a:path w="2082800" h="67310">
                <a:moveTo>
                  <a:pt x="51077" y="12572"/>
                </a:moveTo>
                <a:lnTo>
                  <a:pt x="42163" y="12572"/>
                </a:lnTo>
                <a:lnTo>
                  <a:pt x="48894" y="15112"/>
                </a:lnTo>
                <a:lnTo>
                  <a:pt x="53847" y="20065"/>
                </a:lnTo>
                <a:lnTo>
                  <a:pt x="58292" y="24637"/>
                </a:lnTo>
                <a:lnTo>
                  <a:pt x="60451" y="30225"/>
                </a:lnTo>
                <a:lnTo>
                  <a:pt x="60451" y="43433"/>
                </a:lnTo>
                <a:lnTo>
                  <a:pt x="58292" y="48894"/>
                </a:lnTo>
                <a:lnTo>
                  <a:pt x="48894" y="58546"/>
                </a:lnTo>
                <a:lnTo>
                  <a:pt x="42163" y="61086"/>
                </a:lnTo>
                <a:lnTo>
                  <a:pt x="54148" y="61086"/>
                </a:lnTo>
                <a:lnTo>
                  <a:pt x="67563" y="32257"/>
                </a:lnTo>
                <a:lnTo>
                  <a:pt x="65404" y="25653"/>
                </a:lnTo>
                <a:lnTo>
                  <a:pt x="60578" y="19938"/>
                </a:lnTo>
                <a:lnTo>
                  <a:pt x="56147" y="15726"/>
                </a:lnTo>
                <a:lnTo>
                  <a:pt x="51077" y="1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508" cy="533400"/>
            <a:chOff x="0" y="0"/>
            <a:chExt cx="12192508" cy="533400"/>
          </a:xfrm>
        </p:grpSpPr>
        <p:sp>
          <p:nvSpPr>
            <p:cNvPr id="6" name="object 6"/>
            <p:cNvSpPr/>
            <p:nvPr/>
          </p:nvSpPr>
          <p:spPr>
            <a:xfrm>
              <a:off x="5969508" y="0"/>
              <a:ext cx="6223000" cy="533400"/>
            </a:xfrm>
            <a:custGeom>
              <a:avLst/>
              <a:gdLst/>
              <a:ahLst/>
              <a:cxnLst/>
              <a:rect l="l" t="t" r="r" b="b"/>
              <a:pathLst>
                <a:path w="6223000" h="533400">
                  <a:moveTo>
                    <a:pt x="6222492" y="0"/>
                  </a:moveTo>
                  <a:lnTo>
                    <a:pt x="573913" y="0"/>
                  </a:lnTo>
                  <a:lnTo>
                    <a:pt x="0" y="533400"/>
                  </a:lnTo>
                  <a:lnTo>
                    <a:pt x="6222492" y="533400"/>
                  </a:lnTo>
                  <a:lnTo>
                    <a:pt x="6222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6803390" cy="533400"/>
            </a:xfrm>
            <a:custGeom>
              <a:avLst/>
              <a:gdLst/>
              <a:ahLst/>
              <a:cxnLst/>
              <a:rect l="l" t="t" r="r" b="b"/>
              <a:pathLst>
                <a:path w="6803390" h="533400">
                  <a:moveTo>
                    <a:pt x="6803135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6475349" y="533400"/>
                  </a:lnTo>
                  <a:lnTo>
                    <a:pt x="6803135" y="0"/>
                  </a:lnTo>
                  <a:close/>
                </a:path>
              </a:pathLst>
            </a:custGeom>
            <a:solidFill>
              <a:srgbClr val="1429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3982" y="35979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8128" y="0"/>
                  </a:moveTo>
                  <a:lnTo>
                    <a:pt x="4572" y="0"/>
                  </a:lnTo>
                  <a:lnTo>
                    <a:pt x="3175" y="635"/>
                  </a:lnTo>
                  <a:lnTo>
                    <a:pt x="635" y="3048"/>
                  </a:lnTo>
                  <a:lnTo>
                    <a:pt x="0" y="4572"/>
                  </a:lnTo>
                  <a:lnTo>
                    <a:pt x="0" y="8000"/>
                  </a:lnTo>
                  <a:lnTo>
                    <a:pt x="635" y="9525"/>
                  </a:lnTo>
                  <a:lnTo>
                    <a:pt x="3175" y="12064"/>
                  </a:lnTo>
                  <a:lnTo>
                    <a:pt x="4572" y="12573"/>
                  </a:lnTo>
                  <a:lnTo>
                    <a:pt x="8128" y="12573"/>
                  </a:lnTo>
                  <a:lnTo>
                    <a:pt x="9651" y="12064"/>
                  </a:lnTo>
                  <a:lnTo>
                    <a:pt x="12065" y="9525"/>
                  </a:lnTo>
                  <a:lnTo>
                    <a:pt x="12700" y="8000"/>
                  </a:lnTo>
                  <a:lnTo>
                    <a:pt x="12700" y="4572"/>
                  </a:lnTo>
                  <a:lnTo>
                    <a:pt x="12065" y="3048"/>
                  </a:lnTo>
                  <a:lnTo>
                    <a:pt x="9651" y="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88407" y="126615"/>
            <a:ext cx="342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SSAFY 5</a:t>
            </a:r>
            <a:r>
              <a:rPr lang="ko-KR" altLang="en-US" sz="1600" b="1" dirty="0">
                <a:solidFill>
                  <a:schemeClr val="bg1"/>
                </a:solidFill>
              </a:rPr>
              <a:t>기 관통 프로젝트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08406D-4568-4289-8481-8DED8BABC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66" y="0"/>
            <a:ext cx="730534" cy="52322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D294E00-9826-475A-B988-BCEAF5CAC192}"/>
              </a:ext>
            </a:extLst>
          </p:cNvPr>
          <p:cNvGrpSpPr/>
          <p:nvPr/>
        </p:nvGrpSpPr>
        <p:grpSpPr>
          <a:xfrm>
            <a:off x="324938" y="838173"/>
            <a:ext cx="3522232" cy="609627"/>
            <a:chOff x="142820" y="558957"/>
            <a:chExt cx="3522232" cy="609627"/>
          </a:xfrm>
        </p:grpSpPr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AF3BBA8A-32CE-4EDE-8F2D-395E0C64EA77}"/>
                </a:ext>
              </a:extLst>
            </p:cNvPr>
            <p:cNvSpPr/>
            <p:nvPr/>
          </p:nvSpPr>
          <p:spPr>
            <a:xfrm>
              <a:off x="142820" y="558957"/>
              <a:ext cx="606588" cy="6096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DEC410-CC40-4143-AEDF-9127329B367C}"/>
                </a:ext>
              </a:extLst>
            </p:cNvPr>
            <p:cNvSpPr txBox="1"/>
            <p:nvPr/>
          </p:nvSpPr>
          <p:spPr>
            <a:xfrm>
              <a:off x="749407" y="602160"/>
              <a:ext cx="29156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시연 </a:t>
              </a:r>
              <a:r>
                <a:rPr lang="en-US" altLang="ko-KR" sz="2800" b="1" dirty="0"/>
                <a:t>&amp; Q&amp;A</a:t>
              </a:r>
              <a:endParaRPr lang="ko-KR" altLang="en-US" sz="2800" b="1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0538977-F8B3-4E13-A016-10BD426C6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43" y="3149139"/>
            <a:ext cx="5002943" cy="3752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229251-9F1E-46CA-9DE2-F26817226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72" y="1476892"/>
            <a:ext cx="3143250" cy="142875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F08A58-21A1-4DDD-AF6E-7425C76BF23F}"/>
              </a:ext>
            </a:extLst>
          </p:cNvPr>
          <p:cNvCxnSpPr/>
          <p:nvPr/>
        </p:nvCxnSpPr>
        <p:spPr>
          <a:xfrm>
            <a:off x="4974963" y="22901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1445D96E-7E34-4FB2-AC83-B2F2F4910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22" y="1704111"/>
            <a:ext cx="5954773" cy="900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10FB71-F294-4AEF-B5ED-528074D2D7A6}"/>
              </a:ext>
            </a:extLst>
          </p:cNvPr>
          <p:cNvSpPr txBox="1"/>
          <p:nvPr/>
        </p:nvSpPr>
        <p:spPr>
          <a:xfrm>
            <a:off x="3502915" y="1991212"/>
            <a:ext cx="427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n>
                  <a:solidFill>
                    <a:srgbClr val="22B5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질문 해주세요</a:t>
            </a:r>
            <a:r>
              <a:rPr lang="en-US" altLang="ko-KR" sz="2000" b="1" spc="-150" dirty="0">
                <a:ln>
                  <a:solidFill>
                    <a:srgbClr val="22B5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!!</a:t>
            </a:r>
            <a:endParaRPr lang="ko-KR" altLang="en-US" sz="2000" b="1" spc="-150" dirty="0">
              <a:ln>
                <a:solidFill>
                  <a:srgbClr val="22B500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809096-F551-4315-9D5D-43E8C14732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2154" y="1704111"/>
            <a:ext cx="900710" cy="900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7B78EF-E7AB-4241-AA5E-B496AECF65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56" y="2832040"/>
            <a:ext cx="4953408" cy="37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9264" y="150113"/>
            <a:ext cx="2082800" cy="67310"/>
          </a:xfrm>
          <a:custGeom>
            <a:avLst/>
            <a:gdLst/>
            <a:ahLst/>
            <a:cxnLst/>
            <a:rect l="l" t="t" r="r" b="b"/>
            <a:pathLst>
              <a:path w="2082800" h="67310">
                <a:moveTo>
                  <a:pt x="2046224" y="0"/>
                </a:moveTo>
                <a:lnTo>
                  <a:pt x="2045080" y="0"/>
                </a:lnTo>
                <a:lnTo>
                  <a:pt x="2044700" y="126"/>
                </a:lnTo>
                <a:lnTo>
                  <a:pt x="2044572" y="507"/>
                </a:lnTo>
                <a:lnTo>
                  <a:pt x="2044191" y="1015"/>
                </a:lnTo>
                <a:lnTo>
                  <a:pt x="2044572" y="1777"/>
                </a:lnTo>
                <a:lnTo>
                  <a:pt x="2045715" y="2539"/>
                </a:lnTo>
                <a:lnTo>
                  <a:pt x="2046604" y="3682"/>
                </a:lnTo>
                <a:lnTo>
                  <a:pt x="2047112" y="4825"/>
                </a:lnTo>
                <a:lnTo>
                  <a:pt x="2046985" y="7619"/>
                </a:lnTo>
                <a:lnTo>
                  <a:pt x="2046351" y="8381"/>
                </a:lnTo>
                <a:lnTo>
                  <a:pt x="2045334" y="8508"/>
                </a:lnTo>
                <a:lnTo>
                  <a:pt x="2038219" y="9751"/>
                </a:lnTo>
                <a:lnTo>
                  <a:pt x="2014727" y="31622"/>
                </a:lnTo>
                <a:lnTo>
                  <a:pt x="2015151" y="39750"/>
                </a:lnTo>
                <a:lnTo>
                  <a:pt x="2048509" y="66801"/>
                </a:lnTo>
                <a:lnTo>
                  <a:pt x="2055518" y="66276"/>
                </a:lnTo>
                <a:lnTo>
                  <a:pt x="2061879" y="64690"/>
                </a:lnTo>
                <a:lnTo>
                  <a:pt x="2067512" y="62087"/>
                </a:lnTo>
                <a:lnTo>
                  <a:pt x="2068876" y="61086"/>
                </a:lnTo>
                <a:lnTo>
                  <a:pt x="2040001" y="61086"/>
                </a:lnTo>
                <a:lnTo>
                  <a:pt x="2033269" y="58546"/>
                </a:lnTo>
                <a:lnTo>
                  <a:pt x="2028066" y="53339"/>
                </a:lnTo>
                <a:lnTo>
                  <a:pt x="2023744" y="48894"/>
                </a:lnTo>
                <a:lnTo>
                  <a:pt x="2021585" y="43433"/>
                </a:lnTo>
                <a:lnTo>
                  <a:pt x="2021585" y="30225"/>
                </a:lnTo>
                <a:lnTo>
                  <a:pt x="2023744" y="24637"/>
                </a:lnTo>
                <a:lnTo>
                  <a:pt x="2028189" y="20065"/>
                </a:lnTo>
                <a:lnTo>
                  <a:pt x="2033269" y="15112"/>
                </a:lnTo>
                <a:lnTo>
                  <a:pt x="2040001" y="12572"/>
                </a:lnTo>
                <a:lnTo>
                  <a:pt x="2065805" y="12572"/>
                </a:lnTo>
                <a:lnTo>
                  <a:pt x="2065575" y="12430"/>
                </a:lnTo>
                <a:lnTo>
                  <a:pt x="2059394" y="10062"/>
                </a:lnTo>
                <a:lnTo>
                  <a:pt x="2052319" y="8635"/>
                </a:lnTo>
                <a:lnTo>
                  <a:pt x="2052574" y="7619"/>
                </a:lnTo>
                <a:lnTo>
                  <a:pt x="2052701" y="7238"/>
                </a:lnTo>
                <a:lnTo>
                  <a:pt x="2052827" y="6984"/>
                </a:lnTo>
                <a:lnTo>
                  <a:pt x="2053335" y="6222"/>
                </a:lnTo>
                <a:lnTo>
                  <a:pt x="2054097" y="4952"/>
                </a:lnTo>
                <a:lnTo>
                  <a:pt x="2046985" y="126"/>
                </a:lnTo>
                <a:lnTo>
                  <a:pt x="2046224" y="0"/>
                </a:lnTo>
                <a:close/>
              </a:path>
              <a:path w="2082800" h="67310">
                <a:moveTo>
                  <a:pt x="2065805" y="12572"/>
                </a:moveTo>
                <a:lnTo>
                  <a:pt x="2056891" y="12572"/>
                </a:lnTo>
                <a:lnTo>
                  <a:pt x="2063622" y="15112"/>
                </a:lnTo>
                <a:lnTo>
                  <a:pt x="2068576" y="20065"/>
                </a:lnTo>
                <a:lnTo>
                  <a:pt x="2073020" y="24637"/>
                </a:lnTo>
                <a:lnTo>
                  <a:pt x="2075179" y="30225"/>
                </a:lnTo>
                <a:lnTo>
                  <a:pt x="2075179" y="43433"/>
                </a:lnTo>
                <a:lnTo>
                  <a:pt x="2073020" y="48894"/>
                </a:lnTo>
                <a:lnTo>
                  <a:pt x="2063622" y="58546"/>
                </a:lnTo>
                <a:lnTo>
                  <a:pt x="2056891" y="61086"/>
                </a:lnTo>
                <a:lnTo>
                  <a:pt x="2068876" y="61086"/>
                </a:lnTo>
                <a:lnTo>
                  <a:pt x="2082291" y="32257"/>
                </a:lnTo>
                <a:lnTo>
                  <a:pt x="2080132" y="25653"/>
                </a:lnTo>
                <a:lnTo>
                  <a:pt x="2075306" y="19938"/>
                </a:lnTo>
                <a:lnTo>
                  <a:pt x="2070875" y="15726"/>
                </a:lnTo>
                <a:lnTo>
                  <a:pt x="2065805" y="12572"/>
                </a:lnTo>
                <a:close/>
              </a:path>
              <a:path w="2082800" h="67310">
                <a:moveTo>
                  <a:pt x="31495" y="0"/>
                </a:moveTo>
                <a:lnTo>
                  <a:pt x="30352" y="0"/>
                </a:lnTo>
                <a:lnTo>
                  <a:pt x="29971" y="126"/>
                </a:lnTo>
                <a:lnTo>
                  <a:pt x="29844" y="507"/>
                </a:lnTo>
                <a:lnTo>
                  <a:pt x="29463" y="1015"/>
                </a:lnTo>
                <a:lnTo>
                  <a:pt x="29844" y="1777"/>
                </a:lnTo>
                <a:lnTo>
                  <a:pt x="30987" y="2539"/>
                </a:lnTo>
                <a:lnTo>
                  <a:pt x="31876" y="3682"/>
                </a:lnTo>
                <a:lnTo>
                  <a:pt x="32384" y="4825"/>
                </a:lnTo>
                <a:lnTo>
                  <a:pt x="32257" y="7619"/>
                </a:lnTo>
                <a:lnTo>
                  <a:pt x="31622" y="8381"/>
                </a:lnTo>
                <a:lnTo>
                  <a:pt x="30606" y="8508"/>
                </a:lnTo>
                <a:lnTo>
                  <a:pt x="23491" y="9751"/>
                </a:lnTo>
                <a:lnTo>
                  <a:pt x="0" y="31622"/>
                </a:lnTo>
                <a:lnTo>
                  <a:pt x="423" y="39750"/>
                </a:lnTo>
                <a:lnTo>
                  <a:pt x="33781" y="66801"/>
                </a:lnTo>
                <a:lnTo>
                  <a:pt x="40790" y="66276"/>
                </a:lnTo>
                <a:lnTo>
                  <a:pt x="47151" y="64690"/>
                </a:lnTo>
                <a:lnTo>
                  <a:pt x="52784" y="62087"/>
                </a:lnTo>
                <a:lnTo>
                  <a:pt x="54148" y="61086"/>
                </a:lnTo>
                <a:lnTo>
                  <a:pt x="25272" y="61086"/>
                </a:lnTo>
                <a:lnTo>
                  <a:pt x="18541" y="58546"/>
                </a:lnTo>
                <a:lnTo>
                  <a:pt x="13338" y="53339"/>
                </a:lnTo>
                <a:lnTo>
                  <a:pt x="9016" y="48894"/>
                </a:lnTo>
                <a:lnTo>
                  <a:pt x="6857" y="43433"/>
                </a:lnTo>
                <a:lnTo>
                  <a:pt x="6857" y="30225"/>
                </a:lnTo>
                <a:lnTo>
                  <a:pt x="9016" y="24637"/>
                </a:lnTo>
                <a:lnTo>
                  <a:pt x="13461" y="20065"/>
                </a:lnTo>
                <a:lnTo>
                  <a:pt x="18541" y="15112"/>
                </a:lnTo>
                <a:lnTo>
                  <a:pt x="25272" y="12572"/>
                </a:lnTo>
                <a:lnTo>
                  <a:pt x="51077" y="12572"/>
                </a:lnTo>
                <a:lnTo>
                  <a:pt x="50847" y="12430"/>
                </a:lnTo>
                <a:lnTo>
                  <a:pt x="44666" y="10062"/>
                </a:lnTo>
                <a:lnTo>
                  <a:pt x="37591" y="8635"/>
                </a:lnTo>
                <a:lnTo>
                  <a:pt x="37845" y="7619"/>
                </a:lnTo>
                <a:lnTo>
                  <a:pt x="37972" y="7238"/>
                </a:lnTo>
                <a:lnTo>
                  <a:pt x="38100" y="6984"/>
                </a:lnTo>
                <a:lnTo>
                  <a:pt x="38607" y="6222"/>
                </a:lnTo>
                <a:lnTo>
                  <a:pt x="39369" y="4952"/>
                </a:lnTo>
                <a:lnTo>
                  <a:pt x="32257" y="126"/>
                </a:lnTo>
                <a:lnTo>
                  <a:pt x="31495" y="0"/>
                </a:lnTo>
                <a:close/>
              </a:path>
              <a:path w="2082800" h="67310">
                <a:moveTo>
                  <a:pt x="51077" y="12572"/>
                </a:moveTo>
                <a:lnTo>
                  <a:pt x="42163" y="12572"/>
                </a:lnTo>
                <a:lnTo>
                  <a:pt x="48894" y="15112"/>
                </a:lnTo>
                <a:lnTo>
                  <a:pt x="53847" y="20065"/>
                </a:lnTo>
                <a:lnTo>
                  <a:pt x="58292" y="24637"/>
                </a:lnTo>
                <a:lnTo>
                  <a:pt x="60451" y="30225"/>
                </a:lnTo>
                <a:lnTo>
                  <a:pt x="60451" y="43433"/>
                </a:lnTo>
                <a:lnTo>
                  <a:pt x="58292" y="48894"/>
                </a:lnTo>
                <a:lnTo>
                  <a:pt x="48894" y="58546"/>
                </a:lnTo>
                <a:lnTo>
                  <a:pt x="42163" y="61086"/>
                </a:lnTo>
                <a:lnTo>
                  <a:pt x="54148" y="61086"/>
                </a:lnTo>
                <a:lnTo>
                  <a:pt x="67563" y="32257"/>
                </a:lnTo>
                <a:lnTo>
                  <a:pt x="65404" y="25653"/>
                </a:lnTo>
                <a:lnTo>
                  <a:pt x="60578" y="19938"/>
                </a:lnTo>
                <a:lnTo>
                  <a:pt x="56147" y="15726"/>
                </a:lnTo>
                <a:lnTo>
                  <a:pt x="51077" y="1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508" cy="533400"/>
            <a:chOff x="0" y="0"/>
            <a:chExt cx="12192508" cy="533400"/>
          </a:xfrm>
        </p:grpSpPr>
        <p:sp>
          <p:nvSpPr>
            <p:cNvPr id="6" name="object 6"/>
            <p:cNvSpPr/>
            <p:nvPr/>
          </p:nvSpPr>
          <p:spPr>
            <a:xfrm>
              <a:off x="5969508" y="0"/>
              <a:ext cx="6223000" cy="533400"/>
            </a:xfrm>
            <a:custGeom>
              <a:avLst/>
              <a:gdLst/>
              <a:ahLst/>
              <a:cxnLst/>
              <a:rect l="l" t="t" r="r" b="b"/>
              <a:pathLst>
                <a:path w="6223000" h="533400">
                  <a:moveTo>
                    <a:pt x="6222492" y="0"/>
                  </a:moveTo>
                  <a:lnTo>
                    <a:pt x="573913" y="0"/>
                  </a:lnTo>
                  <a:lnTo>
                    <a:pt x="0" y="533400"/>
                  </a:lnTo>
                  <a:lnTo>
                    <a:pt x="6222492" y="533400"/>
                  </a:lnTo>
                  <a:lnTo>
                    <a:pt x="6222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6803390" cy="533400"/>
            </a:xfrm>
            <a:custGeom>
              <a:avLst/>
              <a:gdLst/>
              <a:ahLst/>
              <a:cxnLst/>
              <a:rect l="l" t="t" r="r" b="b"/>
              <a:pathLst>
                <a:path w="6803390" h="533400">
                  <a:moveTo>
                    <a:pt x="6803135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6475349" y="533400"/>
                  </a:lnTo>
                  <a:lnTo>
                    <a:pt x="6803135" y="0"/>
                  </a:lnTo>
                  <a:close/>
                </a:path>
              </a:pathLst>
            </a:custGeom>
            <a:solidFill>
              <a:srgbClr val="1429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3982" y="35979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8128" y="0"/>
                  </a:moveTo>
                  <a:lnTo>
                    <a:pt x="4572" y="0"/>
                  </a:lnTo>
                  <a:lnTo>
                    <a:pt x="3175" y="635"/>
                  </a:lnTo>
                  <a:lnTo>
                    <a:pt x="635" y="3048"/>
                  </a:lnTo>
                  <a:lnTo>
                    <a:pt x="0" y="4572"/>
                  </a:lnTo>
                  <a:lnTo>
                    <a:pt x="0" y="8000"/>
                  </a:lnTo>
                  <a:lnTo>
                    <a:pt x="635" y="9525"/>
                  </a:lnTo>
                  <a:lnTo>
                    <a:pt x="3175" y="12064"/>
                  </a:lnTo>
                  <a:lnTo>
                    <a:pt x="4572" y="12573"/>
                  </a:lnTo>
                  <a:lnTo>
                    <a:pt x="8128" y="12573"/>
                  </a:lnTo>
                  <a:lnTo>
                    <a:pt x="9651" y="12064"/>
                  </a:lnTo>
                  <a:lnTo>
                    <a:pt x="12065" y="9525"/>
                  </a:lnTo>
                  <a:lnTo>
                    <a:pt x="12700" y="8000"/>
                  </a:lnTo>
                  <a:lnTo>
                    <a:pt x="12700" y="4572"/>
                  </a:lnTo>
                  <a:lnTo>
                    <a:pt x="12065" y="3048"/>
                  </a:lnTo>
                  <a:lnTo>
                    <a:pt x="9651" y="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C60FF3-25BA-4EC9-BEDA-FC47FAFFED26}"/>
              </a:ext>
            </a:extLst>
          </p:cNvPr>
          <p:cNvGrpSpPr/>
          <p:nvPr/>
        </p:nvGrpSpPr>
        <p:grpSpPr>
          <a:xfrm>
            <a:off x="931526" y="1686572"/>
            <a:ext cx="7694930" cy="641985"/>
            <a:chOff x="1131346" y="1788764"/>
            <a:chExt cx="7694930" cy="641985"/>
          </a:xfrm>
        </p:grpSpPr>
        <p:sp>
          <p:nvSpPr>
            <p:cNvPr id="18" name="object 18"/>
            <p:cNvSpPr/>
            <p:nvPr/>
          </p:nvSpPr>
          <p:spPr>
            <a:xfrm>
              <a:off x="1154206" y="1829912"/>
              <a:ext cx="7672070" cy="556260"/>
            </a:xfrm>
            <a:custGeom>
              <a:avLst/>
              <a:gdLst/>
              <a:ahLst/>
              <a:cxnLst/>
              <a:rect l="l" t="t" r="r" b="b"/>
              <a:pathLst>
                <a:path w="7672070" h="556260">
                  <a:moveTo>
                    <a:pt x="7393686" y="0"/>
                  </a:moveTo>
                  <a:lnTo>
                    <a:pt x="0" y="0"/>
                  </a:lnTo>
                  <a:lnTo>
                    <a:pt x="0" y="556260"/>
                  </a:lnTo>
                  <a:lnTo>
                    <a:pt x="7671816" y="556260"/>
                  </a:lnTo>
                  <a:lnTo>
                    <a:pt x="7671816" y="278130"/>
                  </a:lnTo>
                  <a:lnTo>
                    <a:pt x="739368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            </a:t>
              </a:r>
              <a:r>
                <a:rPr lang="en-US" sz="2400" b="1" dirty="0"/>
                <a:t>Development Schedule</a:t>
              </a:r>
              <a:r>
                <a:rPr lang="en-US" sz="2800" dirty="0"/>
                <a:t>   </a:t>
              </a:r>
              <a:r>
                <a:rPr lang="ko-KR" altLang="en-US" b="1" dirty="0"/>
                <a:t>개발 일정</a:t>
              </a:r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31346" y="1788764"/>
              <a:ext cx="607060" cy="641985"/>
            </a:xfrm>
            <a:custGeom>
              <a:avLst/>
              <a:gdLst/>
              <a:ahLst/>
              <a:cxnLst/>
              <a:rect l="l" t="t" r="r" b="b"/>
              <a:pathLst>
                <a:path w="607060" h="641985">
                  <a:moveTo>
                    <a:pt x="386079" y="0"/>
                  </a:moveTo>
                  <a:lnTo>
                    <a:pt x="22669" y="0"/>
                  </a:lnTo>
                  <a:lnTo>
                    <a:pt x="0" y="5333"/>
                  </a:lnTo>
                  <a:lnTo>
                    <a:pt x="0" y="636269"/>
                  </a:lnTo>
                  <a:lnTo>
                    <a:pt x="22669" y="641603"/>
                  </a:lnTo>
                  <a:lnTo>
                    <a:pt x="386079" y="641603"/>
                  </a:lnTo>
                  <a:lnTo>
                    <a:pt x="430521" y="636440"/>
                  </a:lnTo>
                  <a:lnTo>
                    <a:pt x="471910" y="621629"/>
                  </a:lnTo>
                  <a:lnTo>
                    <a:pt x="509361" y="598192"/>
                  </a:lnTo>
                  <a:lnTo>
                    <a:pt x="541988" y="567150"/>
                  </a:lnTo>
                  <a:lnTo>
                    <a:pt x="568906" y="529524"/>
                  </a:lnTo>
                  <a:lnTo>
                    <a:pt x="589230" y="486334"/>
                  </a:lnTo>
                  <a:lnTo>
                    <a:pt x="602074" y="438602"/>
                  </a:lnTo>
                  <a:lnTo>
                    <a:pt x="606551" y="387350"/>
                  </a:lnTo>
                  <a:lnTo>
                    <a:pt x="606551" y="254253"/>
                  </a:lnTo>
                  <a:lnTo>
                    <a:pt x="602074" y="203001"/>
                  </a:lnTo>
                  <a:lnTo>
                    <a:pt x="589230" y="155269"/>
                  </a:lnTo>
                  <a:lnTo>
                    <a:pt x="568906" y="112079"/>
                  </a:lnTo>
                  <a:lnTo>
                    <a:pt x="541988" y="74453"/>
                  </a:lnTo>
                  <a:lnTo>
                    <a:pt x="509361" y="43411"/>
                  </a:lnTo>
                  <a:lnTo>
                    <a:pt x="471910" y="19974"/>
                  </a:lnTo>
                  <a:lnTo>
                    <a:pt x="430521" y="5163"/>
                  </a:lnTo>
                  <a:lnTo>
                    <a:pt x="386079" y="0"/>
                  </a:lnTo>
                  <a:close/>
                </a:path>
              </a:pathLst>
            </a:custGeom>
            <a:solidFill>
              <a:srgbClr val="152AA7"/>
            </a:solidFill>
          </p:spPr>
          <p:txBody>
            <a:bodyPr wrap="square" lIns="0" tIns="0" rIns="0" bIns="0" rtlCol="0"/>
            <a:lstStyle/>
            <a:p>
              <a:pPr algn="ctr">
                <a:lnSpc>
                  <a:spcPct val="200000"/>
                </a:lnSpc>
              </a:pPr>
              <a:r>
                <a:rPr lang="en-US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122043" y="3514083"/>
            <a:ext cx="7694930" cy="641985"/>
            <a:chOff x="1426463" y="2740151"/>
            <a:chExt cx="7694930" cy="641985"/>
          </a:xfrm>
        </p:grpSpPr>
        <p:sp>
          <p:nvSpPr>
            <p:cNvPr id="24" name="object 24"/>
            <p:cNvSpPr/>
            <p:nvPr/>
          </p:nvSpPr>
          <p:spPr>
            <a:xfrm>
              <a:off x="1449323" y="2801723"/>
              <a:ext cx="7672070" cy="556260"/>
            </a:xfrm>
            <a:custGeom>
              <a:avLst/>
              <a:gdLst/>
              <a:ahLst/>
              <a:cxnLst/>
              <a:rect l="l" t="t" r="r" b="b"/>
              <a:pathLst>
                <a:path w="7672070" h="556260">
                  <a:moveTo>
                    <a:pt x="7393685" y="0"/>
                  </a:moveTo>
                  <a:lnTo>
                    <a:pt x="0" y="0"/>
                  </a:lnTo>
                  <a:lnTo>
                    <a:pt x="0" y="556260"/>
                  </a:lnTo>
                  <a:lnTo>
                    <a:pt x="7671816" y="556260"/>
                  </a:lnTo>
                  <a:lnTo>
                    <a:pt x="7671816" y="278129"/>
                  </a:lnTo>
                  <a:lnTo>
                    <a:pt x="739368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>
                <a:lnSpc>
                  <a:spcPct val="150000"/>
                </a:lnSpc>
              </a:pPr>
              <a:r>
                <a:rPr lang="en-US" dirty="0"/>
                <a:t>            </a:t>
              </a:r>
              <a:r>
                <a:rPr lang="en-US" sz="2400" b="1" dirty="0"/>
                <a:t>Software Requirements Specification</a:t>
              </a:r>
              <a:r>
                <a:rPr lang="en-US" dirty="0"/>
                <a:t>  </a:t>
              </a:r>
              <a:r>
                <a:rPr lang="ko-KR" altLang="en-US" b="1" dirty="0"/>
                <a:t>요구 명세</a:t>
              </a:r>
              <a:endParaRPr sz="200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26463" y="2740151"/>
              <a:ext cx="605155" cy="641985"/>
            </a:xfrm>
            <a:custGeom>
              <a:avLst/>
              <a:gdLst/>
              <a:ahLst/>
              <a:cxnLst/>
              <a:rect l="l" t="t" r="r" b="b"/>
              <a:pathLst>
                <a:path w="605155" h="641985">
                  <a:moveTo>
                    <a:pt x="385063" y="0"/>
                  </a:moveTo>
                  <a:lnTo>
                    <a:pt x="22606" y="0"/>
                  </a:lnTo>
                  <a:lnTo>
                    <a:pt x="0" y="5334"/>
                  </a:lnTo>
                  <a:lnTo>
                    <a:pt x="0" y="636270"/>
                  </a:lnTo>
                  <a:lnTo>
                    <a:pt x="22606" y="641603"/>
                  </a:lnTo>
                  <a:lnTo>
                    <a:pt x="385063" y="641603"/>
                  </a:lnTo>
                  <a:lnTo>
                    <a:pt x="429410" y="636440"/>
                  </a:lnTo>
                  <a:lnTo>
                    <a:pt x="470707" y="621629"/>
                  </a:lnTo>
                  <a:lnTo>
                    <a:pt x="508072" y="598192"/>
                  </a:lnTo>
                  <a:lnTo>
                    <a:pt x="540623" y="567150"/>
                  </a:lnTo>
                  <a:lnTo>
                    <a:pt x="567476" y="529524"/>
                  </a:lnTo>
                  <a:lnTo>
                    <a:pt x="587750" y="486334"/>
                  </a:lnTo>
                  <a:lnTo>
                    <a:pt x="600561" y="438602"/>
                  </a:lnTo>
                  <a:lnTo>
                    <a:pt x="605028" y="387350"/>
                  </a:lnTo>
                  <a:lnTo>
                    <a:pt x="605028" y="254253"/>
                  </a:lnTo>
                  <a:lnTo>
                    <a:pt x="600561" y="203001"/>
                  </a:lnTo>
                  <a:lnTo>
                    <a:pt x="587750" y="155269"/>
                  </a:lnTo>
                  <a:lnTo>
                    <a:pt x="567476" y="112079"/>
                  </a:lnTo>
                  <a:lnTo>
                    <a:pt x="540623" y="74453"/>
                  </a:lnTo>
                  <a:lnTo>
                    <a:pt x="508072" y="43411"/>
                  </a:lnTo>
                  <a:lnTo>
                    <a:pt x="470707" y="19974"/>
                  </a:lnTo>
                  <a:lnTo>
                    <a:pt x="429410" y="5163"/>
                  </a:lnTo>
                  <a:lnTo>
                    <a:pt x="385063" y="0"/>
                  </a:lnTo>
                  <a:close/>
                </a:path>
              </a:pathLst>
            </a:custGeom>
            <a:solidFill>
              <a:srgbClr val="1429A2"/>
            </a:solidFill>
          </p:spPr>
          <p:txBody>
            <a:bodyPr wrap="square" lIns="0" tIns="0" rIns="0" bIns="0" rtlCol="0"/>
            <a:lstStyle/>
            <a:p>
              <a:pPr algn="ctr">
                <a:lnSpc>
                  <a:spcPct val="200000"/>
                </a:lnSpc>
              </a:pPr>
              <a:r>
                <a:rPr lang="en-US" b="1" dirty="0">
                  <a:solidFill>
                    <a:schemeClr val="bg1"/>
                  </a:solidFill>
                  <a:latin typeface="+mj-ea"/>
                </a:rPr>
                <a:t>3</a:t>
              </a:r>
              <a:endParaRPr dirty="0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727198" y="4514722"/>
            <a:ext cx="7694676" cy="641985"/>
            <a:chOff x="1930907" y="3662171"/>
            <a:chExt cx="7694676" cy="641985"/>
          </a:xfrm>
        </p:grpSpPr>
        <p:sp>
          <p:nvSpPr>
            <p:cNvPr id="30" name="object 30"/>
            <p:cNvSpPr/>
            <p:nvPr/>
          </p:nvSpPr>
          <p:spPr>
            <a:xfrm>
              <a:off x="1952243" y="3703319"/>
              <a:ext cx="7673340" cy="556260"/>
            </a:xfrm>
            <a:custGeom>
              <a:avLst/>
              <a:gdLst/>
              <a:ahLst/>
              <a:cxnLst/>
              <a:rect l="l" t="t" r="r" b="b"/>
              <a:pathLst>
                <a:path w="7673340" h="556260">
                  <a:moveTo>
                    <a:pt x="7395209" y="0"/>
                  </a:moveTo>
                  <a:lnTo>
                    <a:pt x="0" y="0"/>
                  </a:lnTo>
                  <a:lnTo>
                    <a:pt x="0" y="556259"/>
                  </a:lnTo>
                  <a:lnTo>
                    <a:pt x="7673339" y="556259"/>
                  </a:lnTo>
                  <a:lnTo>
                    <a:pt x="7673339" y="278129"/>
                  </a:lnTo>
                  <a:lnTo>
                    <a:pt x="739520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>
                <a:lnSpc>
                  <a:spcPct val="150000"/>
                </a:lnSpc>
              </a:pPr>
              <a:r>
                <a:rPr lang="en-US" dirty="0"/>
                <a:t>               </a:t>
              </a:r>
              <a:r>
                <a:rPr lang="en-US" sz="2400" b="1" dirty="0"/>
                <a:t>Additional Function</a:t>
              </a:r>
              <a:r>
                <a:rPr lang="en-US" dirty="0"/>
                <a:t>   </a:t>
              </a:r>
              <a:r>
                <a:rPr lang="ko-KR" altLang="en-US" b="1" dirty="0"/>
                <a:t>부가 기능</a:t>
              </a:r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930907" y="3662171"/>
              <a:ext cx="605155" cy="641985"/>
            </a:xfrm>
            <a:custGeom>
              <a:avLst/>
              <a:gdLst/>
              <a:ahLst/>
              <a:cxnLst/>
              <a:rect l="l" t="t" r="r" b="b"/>
              <a:pathLst>
                <a:path w="605155" h="641985">
                  <a:moveTo>
                    <a:pt x="385064" y="0"/>
                  </a:moveTo>
                  <a:lnTo>
                    <a:pt x="22606" y="0"/>
                  </a:lnTo>
                  <a:lnTo>
                    <a:pt x="0" y="5333"/>
                  </a:lnTo>
                  <a:lnTo>
                    <a:pt x="0" y="636269"/>
                  </a:lnTo>
                  <a:lnTo>
                    <a:pt x="22606" y="641603"/>
                  </a:lnTo>
                  <a:lnTo>
                    <a:pt x="385064" y="641603"/>
                  </a:lnTo>
                  <a:lnTo>
                    <a:pt x="429410" y="636440"/>
                  </a:lnTo>
                  <a:lnTo>
                    <a:pt x="470707" y="621629"/>
                  </a:lnTo>
                  <a:lnTo>
                    <a:pt x="508072" y="598192"/>
                  </a:lnTo>
                  <a:lnTo>
                    <a:pt x="540623" y="567150"/>
                  </a:lnTo>
                  <a:lnTo>
                    <a:pt x="567476" y="529524"/>
                  </a:lnTo>
                  <a:lnTo>
                    <a:pt x="587750" y="486334"/>
                  </a:lnTo>
                  <a:lnTo>
                    <a:pt x="600561" y="438602"/>
                  </a:lnTo>
                  <a:lnTo>
                    <a:pt x="605028" y="387350"/>
                  </a:lnTo>
                  <a:lnTo>
                    <a:pt x="605028" y="254253"/>
                  </a:lnTo>
                  <a:lnTo>
                    <a:pt x="600561" y="203001"/>
                  </a:lnTo>
                  <a:lnTo>
                    <a:pt x="587750" y="155269"/>
                  </a:lnTo>
                  <a:lnTo>
                    <a:pt x="567476" y="112079"/>
                  </a:lnTo>
                  <a:lnTo>
                    <a:pt x="540623" y="74453"/>
                  </a:lnTo>
                  <a:lnTo>
                    <a:pt x="508072" y="43411"/>
                  </a:lnTo>
                  <a:lnTo>
                    <a:pt x="470707" y="19974"/>
                  </a:lnTo>
                  <a:lnTo>
                    <a:pt x="429410" y="5163"/>
                  </a:lnTo>
                  <a:lnTo>
                    <a:pt x="385064" y="0"/>
                  </a:lnTo>
                  <a:close/>
                </a:path>
              </a:pathLst>
            </a:custGeom>
            <a:solidFill>
              <a:srgbClr val="152AA7"/>
            </a:solidFill>
          </p:spPr>
          <p:txBody>
            <a:bodyPr wrap="square" lIns="0" tIns="0" rIns="0" bIns="0" rtlCol="0"/>
            <a:lstStyle/>
            <a:p>
              <a:pPr algn="ctr">
                <a:lnSpc>
                  <a:spcPct val="200000"/>
                </a:lnSpc>
              </a:pPr>
              <a:r>
                <a:rPr lang="en-US" b="1" dirty="0">
                  <a:solidFill>
                    <a:schemeClr val="bg1"/>
                  </a:solidFill>
                </a:rPr>
                <a:t>4</a:t>
              </a:r>
              <a:endParaRPr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object 33"/>
          <p:cNvGrpSpPr/>
          <p:nvPr/>
        </p:nvGrpSpPr>
        <p:grpSpPr>
          <a:xfrm>
            <a:off x="1538586" y="2619593"/>
            <a:ext cx="7693406" cy="641985"/>
            <a:chOff x="2432304" y="4614671"/>
            <a:chExt cx="7693406" cy="641985"/>
          </a:xfrm>
        </p:grpSpPr>
        <p:sp>
          <p:nvSpPr>
            <p:cNvPr id="50" name="object 34"/>
            <p:cNvSpPr/>
            <p:nvPr/>
          </p:nvSpPr>
          <p:spPr>
            <a:xfrm>
              <a:off x="2453640" y="4655819"/>
              <a:ext cx="7672070" cy="556260"/>
            </a:xfrm>
            <a:custGeom>
              <a:avLst/>
              <a:gdLst/>
              <a:ahLst/>
              <a:cxnLst/>
              <a:rect l="l" t="t" r="r" b="b"/>
              <a:pathLst>
                <a:path w="7672070" h="556260">
                  <a:moveTo>
                    <a:pt x="7393686" y="0"/>
                  </a:moveTo>
                  <a:lnTo>
                    <a:pt x="0" y="0"/>
                  </a:lnTo>
                  <a:lnTo>
                    <a:pt x="0" y="556259"/>
                  </a:lnTo>
                  <a:lnTo>
                    <a:pt x="7671815" y="556259"/>
                  </a:lnTo>
                  <a:lnTo>
                    <a:pt x="7671815" y="278129"/>
                  </a:lnTo>
                  <a:lnTo>
                    <a:pt x="739368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>
                <a:lnSpc>
                  <a:spcPct val="150000"/>
                </a:lnSpc>
              </a:pPr>
              <a:r>
                <a:rPr lang="en-US" b="1" dirty="0"/>
                <a:t>                </a:t>
              </a:r>
              <a:r>
                <a:rPr lang="en-US" sz="2400" b="1" dirty="0"/>
                <a:t>Tech Stack &amp; Modeling  </a:t>
              </a:r>
              <a:r>
                <a:rPr lang="en-US" b="1" dirty="0"/>
                <a:t> </a:t>
              </a:r>
              <a:r>
                <a:rPr lang="ko-KR" altLang="en-US" b="1" dirty="0"/>
                <a:t>기술 스택 </a:t>
              </a:r>
              <a:r>
                <a:rPr lang="en-US" altLang="ko-KR" b="1" dirty="0"/>
                <a:t>&amp; </a:t>
              </a:r>
              <a:r>
                <a:rPr lang="ko-KR" altLang="en-US" b="1" dirty="0"/>
                <a:t>모델링</a:t>
              </a:r>
              <a:endParaRPr b="1" dirty="0"/>
            </a:p>
          </p:txBody>
        </p:sp>
        <p:sp>
          <p:nvSpPr>
            <p:cNvPr id="51" name="object 38"/>
            <p:cNvSpPr/>
            <p:nvPr/>
          </p:nvSpPr>
          <p:spPr>
            <a:xfrm>
              <a:off x="2432304" y="4614671"/>
              <a:ext cx="605155" cy="641985"/>
            </a:xfrm>
            <a:custGeom>
              <a:avLst/>
              <a:gdLst/>
              <a:ahLst/>
              <a:cxnLst/>
              <a:rect l="l" t="t" r="r" b="b"/>
              <a:pathLst>
                <a:path w="605155" h="641985">
                  <a:moveTo>
                    <a:pt x="385063" y="0"/>
                  </a:moveTo>
                  <a:lnTo>
                    <a:pt x="22606" y="0"/>
                  </a:lnTo>
                  <a:lnTo>
                    <a:pt x="0" y="5333"/>
                  </a:lnTo>
                  <a:lnTo>
                    <a:pt x="0" y="636269"/>
                  </a:lnTo>
                  <a:lnTo>
                    <a:pt x="22606" y="641603"/>
                  </a:lnTo>
                  <a:lnTo>
                    <a:pt x="385063" y="641603"/>
                  </a:lnTo>
                  <a:lnTo>
                    <a:pt x="429410" y="636440"/>
                  </a:lnTo>
                  <a:lnTo>
                    <a:pt x="470707" y="621629"/>
                  </a:lnTo>
                  <a:lnTo>
                    <a:pt x="508072" y="598192"/>
                  </a:lnTo>
                  <a:lnTo>
                    <a:pt x="540623" y="567150"/>
                  </a:lnTo>
                  <a:lnTo>
                    <a:pt x="567476" y="529524"/>
                  </a:lnTo>
                  <a:lnTo>
                    <a:pt x="587750" y="486334"/>
                  </a:lnTo>
                  <a:lnTo>
                    <a:pt x="600561" y="438602"/>
                  </a:lnTo>
                  <a:lnTo>
                    <a:pt x="605027" y="387350"/>
                  </a:lnTo>
                  <a:lnTo>
                    <a:pt x="605027" y="254253"/>
                  </a:lnTo>
                  <a:lnTo>
                    <a:pt x="600561" y="203001"/>
                  </a:lnTo>
                  <a:lnTo>
                    <a:pt x="587750" y="155269"/>
                  </a:lnTo>
                  <a:lnTo>
                    <a:pt x="567476" y="112079"/>
                  </a:lnTo>
                  <a:lnTo>
                    <a:pt x="540623" y="74453"/>
                  </a:lnTo>
                  <a:lnTo>
                    <a:pt x="508072" y="43411"/>
                  </a:lnTo>
                  <a:lnTo>
                    <a:pt x="470707" y="19974"/>
                  </a:lnTo>
                  <a:lnTo>
                    <a:pt x="429410" y="5163"/>
                  </a:lnTo>
                  <a:lnTo>
                    <a:pt x="385063" y="0"/>
                  </a:lnTo>
                  <a:close/>
                </a:path>
              </a:pathLst>
            </a:custGeom>
            <a:solidFill>
              <a:srgbClr val="152AA7"/>
            </a:solidFill>
          </p:spPr>
          <p:txBody>
            <a:bodyPr wrap="square" lIns="0" tIns="0" rIns="0" bIns="0" rtlCol="0"/>
            <a:lstStyle/>
            <a:p>
              <a:pPr algn="ctr">
                <a:lnSpc>
                  <a:spcPct val="200000"/>
                </a:lnSpc>
              </a:pPr>
              <a:r>
                <a:rPr lang="en-US" b="1" dirty="0">
                  <a:solidFill>
                    <a:schemeClr val="bg1"/>
                  </a:solidFill>
                </a:rPr>
                <a:t>2</a:t>
              </a:r>
              <a:endParaRPr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object 33"/>
          <p:cNvGrpSpPr/>
          <p:nvPr/>
        </p:nvGrpSpPr>
        <p:grpSpPr>
          <a:xfrm>
            <a:off x="3332353" y="5515361"/>
            <a:ext cx="7693406" cy="641985"/>
            <a:chOff x="2432304" y="4614671"/>
            <a:chExt cx="7693406" cy="641985"/>
          </a:xfrm>
        </p:grpSpPr>
        <p:sp>
          <p:nvSpPr>
            <p:cNvPr id="53" name="object 34"/>
            <p:cNvSpPr/>
            <p:nvPr/>
          </p:nvSpPr>
          <p:spPr>
            <a:xfrm>
              <a:off x="2453640" y="4655819"/>
              <a:ext cx="7672070" cy="556260"/>
            </a:xfrm>
            <a:custGeom>
              <a:avLst/>
              <a:gdLst/>
              <a:ahLst/>
              <a:cxnLst/>
              <a:rect l="l" t="t" r="r" b="b"/>
              <a:pathLst>
                <a:path w="7672070" h="556260">
                  <a:moveTo>
                    <a:pt x="7393686" y="0"/>
                  </a:moveTo>
                  <a:lnTo>
                    <a:pt x="0" y="0"/>
                  </a:lnTo>
                  <a:lnTo>
                    <a:pt x="0" y="556259"/>
                  </a:lnTo>
                  <a:lnTo>
                    <a:pt x="7671815" y="556259"/>
                  </a:lnTo>
                  <a:lnTo>
                    <a:pt x="7671815" y="278129"/>
                  </a:lnTo>
                  <a:lnTo>
                    <a:pt x="739368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latin typeface="+mn-ea"/>
                </a:rPr>
                <a:t>               </a:t>
              </a:r>
              <a:r>
                <a:rPr lang="en-US" sz="2400" b="1" dirty="0"/>
                <a:t>Run &amp; Q&amp;A   </a:t>
              </a:r>
              <a:r>
                <a:rPr lang="ko-KR" altLang="en-US" b="1" dirty="0">
                  <a:latin typeface="+mn-ea"/>
                </a:rPr>
                <a:t>시연 </a:t>
              </a:r>
              <a:r>
                <a:rPr lang="en-US" altLang="ko-KR" b="1" dirty="0">
                  <a:latin typeface="+mn-ea"/>
                </a:rPr>
                <a:t>&amp; </a:t>
              </a:r>
              <a:r>
                <a:rPr lang="ko-KR" altLang="en-US" b="1" dirty="0">
                  <a:latin typeface="+mn-ea"/>
                </a:rPr>
                <a:t>질의응답</a:t>
              </a:r>
              <a:endParaRPr b="1" dirty="0">
                <a:latin typeface="+mn-ea"/>
              </a:endParaRPr>
            </a:p>
          </p:txBody>
        </p:sp>
        <p:sp>
          <p:nvSpPr>
            <p:cNvPr id="54" name="object 38"/>
            <p:cNvSpPr/>
            <p:nvPr/>
          </p:nvSpPr>
          <p:spPr>
            <a:xfrm>
              <a:off x="2432304" y="4614671"/>
              <a:ext cx="605155" cy="641985"/>
            </a:xfrm>
            <a:custGeom>
              <a:avLst/>
              <a:gdLst/>
              <a:ahLst/>
              <a:cxnLst/>
              <a:rect l="l" t="t" r="r" b="b"/>
              <a:pathLst>
                <a:path w="605155" h="641985">
                  <a:moveTo>
                    <a:pt x="385063" y="0"/>
                  </a:moveTo>
                  <a:lnTo>
                    <a:pt x="22606" y="0"/>
                  </a:lnTo>
                  <a:lnTo>
                    <a:pt x="0" y="5333"/>
                  </a:lnTo>
                  <a:lnTo>
                    <a:pt x="0" y="636269"/>
                  </a:lnTo>
                  <a:lnTo>
                    <a:pt x="22606" y="641603"/>
                  </a:lnTo>
                  <a:lnTo>
                    <a:pt x="385063" y="641603"/>
                  </a:lnTo>
                  <a:lnTo>
                    <a:pt x="429410" y="636440"/>
                  </a:lnTo>
                  <a:lnTo>
                    <a:pt x="470707" y="621629"/>
                  </a:lnTo>
                  <a:lnTo>
                    <a:pt x="508072" y="598192"/>
                  </a:lnTo>
                  <a:lnTo>
                    <a:pt x="540623" y="567150"/>
                  </a:lnTo>
                  <a:lnTo>
                    <a:pt x="567476" y="529524"/>
                  </a:lnTo>
                  <a:lnTo>
                    <a:pt x="587750" y="486334"/>
                  </a:lnTo>
                  <a:lnTo>
                    <a:pt x="600561" y="438602"/>
                  </a:lnTo>
                  <a:lnTo>
                    <a:pt x="605027" y="387350"/>
                  </a:lnTo>
                  <a:lnTo>
                    <a:pt x="605027" y="254253"/>
                  </a:lnTo>
                  <a:lnTo>
                    <a:pt x="600561" y="203001"/>
                  </a:lnTo>
                  <a:lnTo>
                    <a:pt x="587750" y="155269"/>
                  </a:lnTo>
                  <a:lnTo>
                    <a:pt x="567476" y="112079"/>
                  </a:lnTo>
                  <a:lnTo>
                    <a:pt x="540623" y="74453"/>
                  </a:lnTo>
                  <a:lnTo>
                    <a:pt x="508072" y="43411"/>
                  </a:lnTo>
                  <a:lnTo>
                    <a:pt x="470707" y="19974"/>
                  </a:lnTo>
                  <a:lnTo>
                    <a:pt x="429410" y="5163"/>
                  </a:lnTo>
                  <a:lnTo>
                    <a:pt x="385063" y="0"/>
                  </a:lnTo>
                  <a:close/>
                </a:path>
              </a:pathLst>
            </a:custGeom>
            <a:solidFill>
              <a:srgbClr val="1429A2"/>
            </a:solidFill>
          </p:spPr>
          <p:txBody>
            <a:bodyPr wrap="square" lIns="0" tIns="0" rIns="0" bIns="0" rtlCol="0"/>
            <a:lstStyle/>
            <a:p>
              <a:pPr algn="ctr">
                <a:lnSpc>
                  <a:spcPct val="200000"/>
                </a:lnSpc>
              </a:pPr>
              <a:r>
                <a:rPr lang="en-US" b="1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88407" y="126615"/>
            <a:ext cx="342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SSAFY 5</a:t>
            </a:r>
            <a:r>
              <a:rPr lang="ko-KR" altLang="en-US" sz="1600" b="1" dirty="0">
                <a:solidFill>
                  <a:schemeClr val="bg1"/>
                </a:solidFill>
              </a:rPr>
              <a:t>기 관통 프로젝트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24938" y="838173"/>
            <a:ext cx="1503862" cy="609627"/>
            <a:chOff x="142820" y="558957"/>
            <a:chExt cx="1503862" cy="609627"/>
          </a:xfrm>
        </p:grpSpPr>
        <p:sp>
          <p:nvSpPr>
            <p:cNvPr id="4" name="object 4"/>
            <p:cNvSpPr/>
            <p:nvPr/>
          </p:nvSpPr>
          <p:spPr>
            <a:xfrm>
              <a:off x="142820" y="558957"/>
              <a:ext cx="606588" cy="6096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2282" y="620256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/>
                <a:t>목차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9608406D-4568-4289-8481-8DED8BABC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66" y="0"/>
            <a:ext cx="730534" cy="5232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9264" y="150113"/>
            <a:ext cx="2082800" cy="67310"/>
          </a:xfrm>
          <a:custGeom>
            <a:avLst/>
            <a:gdLst/>
            <a:ahLst/>
            <a:cxnLst/>
            <a:rect l="l" t="t" r="r" b="b"/>
            <a:pathLst>
              <a:path w="2082800" h="67310">
                <a:moveTo>
                  <a:pt x="2046224" y="0"/>
                </a:moveTo>
                <a:lnTo>
                  <a:pt x="2045080" y="0"/>
                </a:lnTo>
                <a:lnTo>
                  <a:pt x="2044700" y="126"/>
                </a:lnTo>
                <a:lnTo>
                  <a:pt x="2044572" y="507"/>
                </a:lnTo>
                <a:lnTo>
                  <a:pt x="2044191" y="1015"/>
                </a:lnTo>
                <a:lnTo>
                  <a:pt x="2044572" y="1777"/>
                </a:lnTo>
                <a:lnTo>
                  <a:pt x="2045715" y="2539"/>
                </a:lnTo>
                <a:lnTo>
                  <a:pt x="2046604" y="3682"/>
                </a:lnTo>
                <a:lnTo>
                  <a:pt x="2047112" y="4825"/>
                </a:lnTo>
                <a:lnTo>
                  <a:pt x="2046985" y="7619"/>
                </a:lnTo>
                <a:lnTo>
                  <a:pt x="2046351" y="8381"/>
                </a:lnTo>
                <a:lnTo>
                  <a:pt x="2045334" y="8508"/>
                </a:lnTo>
                <a:lnTo>
                  <a:pt x="2038219" y="9751"/>
                </a:lnTo>
                <a:lnTo>
                  <a:pt x="2014727" y="31622"/>
                </a:lnTo>
                <a:lnTo>
                  <a:pt x="2015151" y="39750"/>
                </a:lnTo>
                <a:lnTo>
                  <a:pt x="2048509" y="66801"/>
                </a:lnTo>
                <a:lnTo>
                  <a:pt x="2055518" y="66276"/>
                </a:lnTo>
                <a:lnTo>
                  <a:pt x="2061879" y="64690"/>
                </a:lnTo>
                <a:lnTo>
                  <a:pt x="2067512" y="62087"/>
                </a:lnTo>
                <a:lnTo>
                  <a:pt x="2068876" y="61086"/>
                </a:lnTo>
                <a:lnTo>
                  <a:pt x="2040001" y="61086"/>
                </a:lnTo>
                <a:lnTo>
                  <a:pt x="2033269" y="58546"/>
                </a:lnTo>
                <a:lnTo>
                  <a:pt x="2028066" y="53339"/>
                </a:lnTo>
                <a:lnTo>
                  <a:pt x="2023744" y="48894"/>
                </a:lnTo>
                <a:lnTo>
                  <a:pt x="2021585" y="43433"/>
                </a:lnTo>
                <a:lnTo>
                  <a:pt x="2021585" y="30225"/>
                </a:lnTo>
                <a:lnTo>
                  <a:pt x="2023744" y="24637"/>
                </a:lnTo>
                <a:lnTo>
                  <a:pt x="2028189" y="20065"/>
                </a:lnTo>
                <a:lnTo>
                  <a:pt x="2033269" y="15112"/>
                </a:lnTo>
                <a:lnTo>
                  <a:pt x="2040001" y="12572"/>
                </a:lnTo>
                <a:lnTo>
                  <a:pt x="2065805" y="12572"/>
                </a:lnTo>
                <a:lnTo>
                  <a:pt x="2065575" y="12430"/>
                </a:lnTo>
                <a:lnTo>
                  <a:pt x="2059394" y="10062"/>
                </a:lnTo>
                <a:lnTo>
                  <a:pt x="2052319" y="8635"/>
                </a:lnTo>
                <a:lnTo>
                  <a:pt x="2052574" y="7619"/>
                </a:lnTo>
                <a:lnTo>
                  <a:pt x="2052701" y="7238"/>
                </a:lnTo>
                <a:lnTo>
                  <a:pt x="2052827" y="6984"/>
                </a:lnTo>
                <a:lnTo>
                  <a:pt x="2053335" y="6222"/>
                </a:lnTo>
                <a:lnTo>
                  <a:pt x="2054097" y="4952"/>
                </a:lnTo>
                <a:lnTo>
                  <a:pt x="2046985" y="126"/>
                </a:lnTo>
                <a:lnTo>
                  <a:pt x="2046224" y="0"/>
                </a:lnTo>
                <a:close/>
              </a:path>
              <a:path w="2082800" h="67310">
                <a:moveTo>
                  <a:pt x="2065805" y="12572"/>
                </a:moveTo>
                <a:lnTo>
                  <a:pt x="2056891" y="12572"/>
                </a:lnTo>
                <a:lnTo>
                  <a:pt x="2063622" y="15112"/>
                </a:lnTo>
                <a:lnTo>
                  <a:pt x="2068576" y="20065"/>
                </a:lnTo>
                <a:lnTo>
                  <a:pt x="2073020" y="24637"/>
                </a:lnTo>
                <a:lnTo>
                  <a:pt x="2075179" y="30225"/>
                </a:lnTo>
                <a:lnTo>
                  <a:pt x="2075179" y="43433"/>
                </a:lnTo>
                <a:lnTo>
                  <a:pt x="2073020" y="48894"/>
                </a:lnTo>
                <a:lnTo>
                  <a:pt x="2063622" y="58546"/>
                </a:lnTo>
                <a:lnTo>
                  <a:pt x="2056891" y="61086"/>
                </a:lnTo>
                <a:lnTo>
                  <a:pt x="2068876" y="61086"/>
                </a:lnTo>
                <a:lnTo>
                  <a:pt x="2082291" y="32257"/>
                </a:lnTo>
                <a:lnTo>
                  <a:pt x="2080132" y="25653"/>
                </a:lnTo>
                <a:lnTo>
                  <a:pt x="2075306" y="19938"/>
                </a:lnTo>
                <a:lnTo>
                  <a:pt x="2070875" y="15726"/>
                </a:lnTo>
                <a:lnTo>
                  <a:pt x="2065805" y="12572"/>
                </a:lnTo>
                <a:close/>
              </a:path>
              <a:path w="2082800" h="67310">
                <a:moveTo>
                  <a:pt x="31495" y="0"/>
                </a:moveTo>
                <a:lnTo>
                  <a:pt x="30352" y="0"/>
                </a:lnTo>
                <a:lnTo>
                  <a:pt x="29971" y="126"/>
                </a:lnTo>
                <a:lnTo>
                  <a:pt x="29844" y="507"/>
                </a:lnTo>
                <a:lnTo>
                  <a:pt x="29463" y="1015"/>
                </a:lnTo>
                <a:lnTo>
                  <a:pt x="29844" y="1777"/>
                </a:lnTo>
                <a:lnTo>
                  <a:pt x="30987" y="2539"/>
                </a:lnTo>
                <a:lnTo>
                  <a:pt x="31876" y="3682"/>
                </a:lnTo>
                <a:lnTo>
                  <a:pt x="32384" y="4825"/>
                </a:lnTo>
                <a:lnTo>
                  <a:pt x="32257" y="7619"/>
                </a:lnTo>
                <a:lnTo>
                  <a:pt x="31622" y="8381"/>
                </a:lnTo>
                <a:lnTo>
                  <a:pt x="30606" y="8508"/>
                </a:lnTo>
                <a:lnTo>
                  <a:pt x="23491" y="9751"/>
                </a:lnTo>
                <a:lnTo>
                  <a:pt x="0" y="31622"/>
                </a:lnTo>
                <a:lnTo>
                  <a:pt x="423" y="39750"/>
                </a:lnTo>
                <a:lnTo>
                  <a:pt x="33781" y="66801"/>
                </a:lnTo>
                <a:lnTo>
                  <a:pt x="40790" y="66276"/>
                </a:lnTo>
                <a:lnTo>
                  <a:pt x="47151" y="64690"/>
                </a:lnTo>
                <a:lnTo>
                  <a:pt x="52784" y="62087"/>
                </a:lnTo>
                <a:lnTo>
                  <a:pt x="54148" y="61086"/>
                </a:lnTo>
                <a:lnTo>
                  <a:pt x="25272" y="61086"/>
                </a:lnTo>
                <a:lnTo>
                  <a:pt x="18541" y="58546"/>
                </a:lnTo>
                <a:lnTo>
                  <a:pt x="13338" y="53339"/>
                </a:lnTo>
                <a:lnTo>
                  <a:pt x="9016" y="48894"/>
                </a:lnTo>
                <a:lnTo>
                  <a:pt x="6857" y="43433"/>
                </a:lnTo>
                <a:lnTo>
                  <a:pt x="6857" y="30225"/>
                </a:lnTo>
                <a:lnTo>
                  <a:pt x="9016" y="24637"/>
                </a:lnTo>
                <a:lnTo>
                  <a:pt x="13461" y="20065"/>
                </a:lnTo>
                <a:lnTo>
                  <a:pt x="18541" y="15112"/>
                </a:lnTo>
                <a:lnTo>
                  <a:pt x="25272" y="12572"/>
                </a:lnTo>
                <a:lnTo>
                  <a:pt x="51077" y="12572"/>
                </a:lnTo>
                <a:lnTo>
                  <a:pt x="50847" y="12430"/>
                </a:lnTo>
                <a:lnTo>
                  <a:pt x="44666" y="10062"/>
                </a:lnTo>
                <a:lnTo>
                  <a:pt x="37591" y="8635"/>
                </a:lnTo>
                <a:lnTo>
                  <a:pt x="37845" y="7619"/>
                </a:lnTo>
                <a:lnTo>
                  <a:pt x="37972" y="7238"/>
                </a:lnTo>
                <a:lnTo>
                  <a:pt x="38100" y="6984"/>
                </a:lnTo>
                <a:lnTo>
                  <a:pt x="38607" y="6222"/>
                </a:lnTo>
                <a:lnTo>
                  <a:pt x="39369" y="4952"/>
                </a:lnTo>
                <a:lnTo>
                  <a:pt x="32257" y="126"/>
                </a:lnTo>
                <a:lnTo>
                  <a:pt x="31495" y="0"/>
                </a:lnTo>
                <a:close/>
              </a:path>
              <a:path w="2082800" h="67310">
                <a:moveTo>
                  <a:pt x="51077" y="12572"/>
                </a:moveTo>
                <a:lnTo>
                  <a:pt x="42163" y="12572"/>
                </a:lnTo>
                <a:lnTo>
                  <a:pt x="48894" y="15112"/>
                </a:lnTo>
                <a:lnTo>
                  <a:pt x="53847" y="20065"/>
                </a:lnTo>
                <a:lnTo>
                  <a:pt x="58292" y="24637"/>
                </a:lnTo>
                <a:lnTo>
                  <a:pt x="60451" y="30225"/>
                </a:lnTo>
                <a:lnTo>
                  <a:pt x="60451" y="43433"/>
                </a:lnTo>
                <a:lnTo>
                  <a:pt x="58292" y="48894"/>
                </a:lnTo>
                <a:lnTo>
                  <a:pt x="48894" y="58546"/>
                </a:lnTo>
                <a:lnTo>
                  <a:pt x="42163" y="61086"/>
                </a:lnTo>
                <a:lnTo>
                  <a:pt x="54148" y="61086"/>
                </a:lnTo>
                <a:lnTo>
                  <a:pt x="67563" y="32257"/>
                </a:lnTo>
                <a:lnTo>
                  <a:pt x="65404" y="25653"/>
                </a:lnTo>
                <a:lnTo>
                  <a:pt x="60578" y="19938"/>
                </a:lnTo>
                <a:lnTo>
                  <a:pt x="56147" y="15726"/>
                </a:lnTo>
                <a:lnTo>
                  <a:pt x="51077" y="1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508" cy="533400"/>
            <a:chOff x="0" y="0"/>
            <a:chExt cx="12192508" cy="533400"/>
          </a:xfrm>
        </p:grpSpPr>
        <p:sp>
          <p:nvSpPr>
            <p:cNvPr id="6" name="object 6"/>
            <p:cNvSpPr/>
            <p:nvPr/>
          </p:nvSpPr>
          <p:spPr>
            <a:xfrm>
              <a:off x="5969508" y="0"/>
              <a:ext cx="6223000" cy="533400"/>
            </a:xfrm>
            <a:custGeom>
              <a:avLst/>
              <a:gdLst/>
              <a:ahLst/>
              <a:cxnLst/>
              <a:rect l="l" t="t" r="r" b="b"/>
              <a:pathLst>
                <a:path w="6223000" h="533400">
                  <a:moveTo>
                    <a:pt x="6222492" y="0"/>
                  </a:moveTo>
                  <a:lnTo>
                    <a:pt x="573913" y="0"/>
                  </a:lnTo>
                  <a:lnTo>
                    <a:pt x="0" y="533400"/>
                  </a:lnTo>
                  <a:lnTo>
                    <a:pt x="6222492" y="533400"/>
                  </a:lnTo>
                  <a:lnTo>
                    <a:pt x="6222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6803390" cy="533400"/>
            </a:xfrm>
            <a:custGeom>
              <a:avLst/>
              <a:gdLst/>
              <a:ahLst/>
              <a:cxnLst/>
              <a:rect l="l" t="t" r="r" b="b"/>
              <a:pathLst>
                <a:path w="6803390" h="533400">
                  <a:moveTo>
                    <a:pt x="6803135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6475349" y="533400"/>
                  </a:lnTo>
                  <a:lnTo>
                    <a:pt x="6803135" y="0"/>
                  </a:lnTo>
                  <a:close/>
                </a:path>
              </a:pathLst>
            </a:custGeom>
            <a:solidFill>
              <a:srgbClr val="1429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3982" y="35979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8128" y="0"/>
                  </a:moveTo>
                  <a:lnTo>
                    <a:pt x="4572" y="0"/>
                  </a:lnTo>
                  <a:lnTo>
                    <a:pt x="3175" y="635"/>
                  </a:lnTo>
                  <a:lnTo>
                    <a:pt x="635" y="3048"/>
                  </a:lnTo>
                  <a:lnTo>
                    <a:pt x="0" y="4572"/>
                  </a:lnTo>
                  <a:lnTo>
                    <a:pt x="0" y="8000"/>
                  </a:lnTo>
                  <a:lnTo>
                    <a:pt x="635" y="9525"/>
                  </a:lnTo>
                  <a:lnTo>
                    <a:pt x="3175" y="12064"/>
                  </a:lnTo>
                  <a:lnTo>
                    <a:pt x="4572" y="12573"/>
                  </a:lnTo>
                  <a:lnTo>
                    <a:pt x="8128" y="12573"/>
                  </a:lnTo>
                  <a:lnTo>
                    <a:pt x="9651" y="12064"/>
                  </a:lnTo>
                  <a:lnTo>
                    <a:pt x="12065" y="9525"/>
                  </a:lnTo>
                  <a:lnTo>
                    <a:pt x="12700" y="8000"/>
                  </a:lnTo>
                  <a:lnTo>
                    <a:pt x="12700" y="4572"/>
                  </a:lnTo>
                  <a:lnTo>
                    <a:pt x="12065" y="3048"/>
                  </a:lnTo>
                  <a:lnTo>
                    <a:pt x="9651" y="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88407" y="126615"/>
            <a:ext cx="342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SSAFY 5</a:t>
            </a:r>
            <a:r>
              <a:rPr lang="ko-KR" altLang="en-US" sz="1600" b="1" dirty="0">
                <a:solidFill>
                  <a:schemeClr val="bg1"/>
                </a:solidFill>
              </a:rPr>
              <a:t>기 관통 프로젝트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24938" y="838173"/>
            <a:ext cx="2408092" cy="609627"/>
            <a:chOff x="142820" y="558957"/>
            <a:chExt cx="2408092" cy="609627"/>
          </a:xfrm>
        </p:grpSpPr>
        <p:sp>
          <p:nvSpPr>
            <p:cNvPr id="4" name="object 4"/>
            <p:cNvSpPr/>
            <p:nvPr/>
          </p:nvSpPr>
          <p:spPr>
            <a:xfrm>
              <a:off x="142820" y="558957"/>
              <a:ext cx="606588" cy="6096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9408" y="602160"/>
              <a:ext cx="18015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개발 일정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9608406D-4568-4289-8481-8DED8BABC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66" y="0"/>
            <a:ext cx="730534" cy="523220"/>
          </a:xfrm>
          <a:prstGeom prst="rect">
            <a:avLst/>
          </a:prstGeom>
        </p:spPr>
      </p:pic>
      <p:sp>
        <p:nvSpPr>
          <p:cNvPr id="135" name="Rectangle 42">
            <a:extLst>
              <a:ext uri="{FF2B5EF4-FFF2-40B4-BE49-F238E27FC236}">
                <a16:creationId xmlns:a16="http://schemas.microsoft.com/office/drawing/2014/main" id="{D390240F-3640-472D-B932-FA8FF0A7DBCB}"/>
              </a:ext>
            </a:extLst>
          </p:cNvPr>
          <p:cNvSpPr/>
          <p:nvPr/>
        </p:nvSpPr>
        <p:spPr>
          <a:xfrm>
            <a:off x="623888" y="6413359"/>
            <a:ext cx="11318174" cy="28511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556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6" name="Table Placeholder 5">
            <a:extLst>
              <a:ext uri="{FF2B5EF4-FFF2-40B4-BE49-F238E27FC236}">
                <a16:creationId xmlns:a16="http://schemas.microsoft.com/office/drawing/2014/main" id="{D4D29393-B64C-4793-84A7-E2F892F3D1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57564"/>
              </p:ext>
            </p:extLst>
          </p:nvPr>
        </p:nvGraphicFramePr>
        <p:xfrm>
          <a:off x="623888" y="1635853"/>
          <a:ext cx="11318174" cy="4862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882">
                  <a:extLst>
                    <a:ext uri="{9D8B030D-6E8A-4147-A177-3AD203B41FA5}">
                      <a16:colId xmlns:a16="http://schemas.microsoft.com/office/drawing/2014/main" val="3635440372"/>
                    </a:ext>
                  </a:extLst>
                </a:gridCol>
                <a:gridCol w="1616882">
                  <a:extLst>
                    <a:ext uri="{9D8B030D-6E8A-4147-A177-3AD203B41FA5}">
                      <a16:colId xmlns:a16="http://schemas.microsoft.com/office/drawing/2014/main" val="2000471623"/>
                    </a:ext>
                  </a:extLst>
                </a:gridCol>
                <a:gridCol w="1616882">
                  <a:extLst>
                    <a:ext uri="{9D8B030D-6E8A-4147-A177-3AD203B41FA5}">
                      <a16:colId xmlns:a16="http://schemas.microsoft.com/office/drawing/2014/main" val="3518237322"/>
                    </a:ext>
                  </a:extLst>
                </a:gridCol>
                <a:gridCol w="1616882">
                  <a:extLst>
                    <a:ext uri="{9D8B030D-6E8A-4147-A177-3AD203B41FA5}">
                      <a16:colId xmlns:a16="http://schemas.microsoft.com/office/drawing/2014/main" val="1400861865"/>
                    </a:ext>
                  </a:extLst>
                </a:gridCol>
                <a:gridCol w="1616882">
                  <a:extLst>
                    <a:ext uri="{9D8B030D-6E8A-4147-A177-3AD203B41FA5}">
                      <a16:colId xmlns:a16="http://schemas.microsoft.com/office/drawing/2014/main" val="2916297257"/>
                    </a:ext>
                  </a:extLst>
                </a:gridCol>
                <a:gridCol w="1616882">
                  <a:extLst>
                    <a:ext uri="{9D8B030D-6E8A-4147-A177-3AD203B41FA5}">
                      <a16:colId xmlns:a16="http://schemas.microsoft.com/office/drawing/2014/main" val="1500572961"/>
                    </a:ext>
                  </a:extLst>
                </a:gridCol>
                <a:gridCol w="1616882">
                  <a:extLst>
                    <a:ext uri="{9D8B030D-6E8A-4147-A177-3AD203B41FA5}">
                      <a16:colId xmlns:a16="http://schemas.microsoft.com/office/drawing/2014/main" val="303021195"/>
                    </a:ext>
                  </a:extLst>
                </a:gridCol>
              </a:tblGrid>
              <a:tr h="963584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2800" b="1" u="none" strike="noStrike" cap="all" baseline="0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May</a:t>
                      </a:r>
                      <a:endParaRPr lang="en-US" sz="2800" b="1" i="0" u="none" strike="noStrike" cap="all" baseline="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extLst>
                  <a:ext uri="{0D108BD9-81ED-4DB2-BD59-A6C34878D82A}">
                    <a16:rowId xmlns:a16="http://schemas.microsoft.com/office/drawing/2014/main" val="3947400834"/>
                  </a:ext>
                </a:extLst>
              </a:tr>
              <a:tr h="9746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Sunday</a:t>
                      </a:r>
                      <a:endParaRPr lang="en-US" sz="1400" b="1" i="0" u="none" strike="noStrike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Monday</a:t>
                      </a:r>
                      <a:endParaRPr lang="en-US" sz="1400" b="1" i="0" u="none" strike="noStrike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Tuesday</a:t>
                      </a:r>
                      <a:endParaRPr lang="en-US" sz="1400" b="1" i="0" u="none" strike="noStrike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Wednesday</a:t>
                      </a:r>
                      <a:endParaRPr lang="en-US" sz="1400" b="1" i="0" u="none" strike="noStrike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Thursday</a:t>
                      </a:r>
                      <a:endParaRPr lang="en-US" sz="1400" b="1" i="0" u="none" strike="noStrike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Friday</a:t>
                      </a:r>
                      <a:endParaRPr lang="en-US" sz="1400" b="1" i="0" u="none" strike="noStrike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lt"/>
                        </a:rPr>
                        <a:t>Saturday</a:t>
                      </a:r>
                      <a:endParaRPr lang="en-US" sz="1400" b="1" i="0" u="none" strike="noStrike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35171"/>
                  </a:ext>
                </a:extLst>
              </a:tr>
              <a:tr h="974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610011"/>
                  </a:ext>
                </a:extLst>
              </a:tr>
              <a:tr h="974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94235"/>
                  </a:ext>
                </a:extLst>
              </a:tr>
              <a:tr h="974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95983"/>
                  </a:ext>
                </a:extLst>
              </a:tr>
            </a:tbl>
          </a:graphicData>
        </a:graphic>
      </p:graphicFrame>
      <p:sp>
        <p:nvSpPr>
          <p:cNvPr id="137" name="Rectangle: Rounded Corners 6">
            <a:extLst>
              <a:ext uri="{FF2B5EF4-FFF2-40B4-BE49-F238E27FC236}">
                <a16:creationId xmlns:a16="http://schemas.microsoft.com/office/drawing/2014/main" id="{5D199410-67B5-4FAA-B3C2-EE9F4C586C6A}"/>
              </a:ext>
            </a:extLst>
          </p:cNvPr>
          <p:cNvSpPr/>
          <p:nvPr/>
        </p:nvSpPr>
        <p:spPr>
          <a:xfrm>
            <a:off x="8706111" y="3862509"/>
            <a:ext cx="3233007" cy="216024"/>
          </a:xfrm>
          <a:prstGeom prst="roundRect">
            <a:avLst>
              <a:gd name="adj" fmla="val 23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r"/>
            <a:r>
              <a:rPr lang="en-US" sz="1100" dirty="0"/>
              <a:t>Vue.js Router, Vue.js </a:t>
            </a:r>
            <a:r>
              <a:rPr lang="ko-KR" altLang="en-US" sz="1100" dirty="0"/>
              <a:t>기본 틀 잡기</a:t>
            </a:r>
            <a:r>
              <a:rPr lang="en-US" altLang="ko-KR" sz="1100" dirty="0"/>
              <a:t>,</a:t>
            </a:r>
            <a:endParaRPr lang="en-US" sz="1100" dirty="0"/>
          </a:p>
        </p:txBody>
      </p:sp>
      <p:sp>
        <p:nvSpPr>
          <p:cNvPr id="138" name="Rectangle: Rounded Corners 11">
            <a:extLst>
              <a:ext uri="{FF2B5EF4-FFF2-40B4-BE49-F238E27FC236}">
                <a16:creationId xmlns:a16="http://schemas.microsoft.com/office/drawing/2014/main" id="{10F399CB-F78D-40D8-A640-5B56F5512823}"/>
              </a:ext>
            </a:extLst>
          </p:cNvPr>
          <p:cNvSpPr/>
          <p:nvPr/>
        </p:nvSpPr>
        <p:spPr>
          <a:xfrm>
            <a:off x="7079761" y="3973038"/>
            <a:ext cx="1616504" cy="216024"/>
          </a:xfrm>
          <a:prstGeom prst="roundRect">
            <a:avLst>
              <a:gd name="adj" fmla="val 232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92500"/>
          </a:bodyPr>
          <a:lstStyle/>
          <a:p>
            <a:pPr algn="ctr"/>
            <a:r>
              <a:rPr lang="en-US" altLang="ko-KR" sz="1100" dirty="0"/>
              <a:t>ERD, </a:t>
            </a:r>
            <a:r>
              <a:rPr lang="ko-KR" altLang="en-US" sz="1100" dirty="0"/>
              <a:t>모델링</a:t>
            </a:r>
            <a:r>
              <a:rPr lang="en-US" altLang="ko-KR" sz="1100" dirty="0"/>
              <a:t>, </a:t>
            </a:r>
            <a:r>
              <a:rPr lang="ko-KR" altLang="en-US" sz="1100" dirty="0"/>
              <a:t>기능 계획</a:t>
            </a:r>
            <a:endParaRPr lang="en-US" sz="1100" dirty="0"/>
          </a:p>
        </p:txBody>
      </p:sp>
      <p:sp>
        <p:nvSpPr>
          <p:cNvPr id="139" name="Rectangle: Rounded Corners 12">
            <a:extLst>
              <a:ext uri="{FF2B5EF4-FFF2-40B4-BE49-F238E27FC236}">
                <a16:creationId xmlns:a16="http://schemas.microsoft.com/office/drawing/2014/main" id="{D7DE0E54-4F6A-4147-9136-E6761B53FFE9}"/>
              </a:ext>
            </a:extLst>
          </p:cNvPr>
          <p:cNvSpPr/>
          <p:nvPr/>
        </p:nvSpPr>
        <p:spPr>
          <a:xfrm>
            <a:off x="7079761" y="4278802"/>
            <a:ext cx="3233007" cy="216024"/>
          </a:xfrm>
          <a:prstGeom prst="roundRect">
            <a:avLst>
              <a:gd name="adj" fmla="val 232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r>
              <a:rPr lang="ko-KR" altLang="en-US" sz="1100" dirty="0"/>
              <a:t>영화 </a:t>
            </a:r>
            <a:r>
              <a:rPr lang="en-US" altLang="ko-KR" sz="1100" dirty="0"/>
              <a:t>DB </a:t>
            </a:r>
            <a:r>
              <a:rPr lang="ko-KR" altLang="en-US" sz="1100" dirty="0"/>
              <a:t>구성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백엔드</a:t>
            </a:r>
            <a:r>
              <a:rPr lang="ko-KR" altLang="en-US" sz="1100" dirty="0"/>
              <a:t> </a:t>
            </a:r>
            <a:r>
              <a:rPr lang="en-US" altLang="ko-KR" sz="1100" dirty="0"/>
              <a:t>CRUD, JWT</a:t>
            </a:r>
            <a:endParaRPr lang="en-US" sz="1100" dirty="0"/>
          </a:p>
        </p:txBody>
      </p:sp>
      <p:sp>
        <p:nvSpPr>
          <p:cNvPr id="140" name="Rectangle: Rounded Corners 13">
            <a:extLst>
              <a:ext uri="{FF2B5EF4-FFF2-40B4-BE49-F238E27FC236}">
                <a16:creationId xmlns:a16="http://schemas.microsoft.com/office/drawing/2014/main" id="{34F9E5B2-1F82-4075-9621-61FE1349B0C8}"/>
              </a:ext>
            </a:extLst>
          </p:cNvPr>
          <p:cNvSpPr/>
          <p:nvPr/>
        </p:nvSpPr>
        <p:spPr>
          <a:xfrm>
            <a:off x="5463876" y="4977175"/>
            <a:ext cx="3613012" cy="216024"/>
          </a:xfrm>
          <a:prstGeom prst="roundRect">
            <a:avLst>
              <a:gd name="adj" fmla="val 232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r>
              <a:rPr lang="en-US" altLang="ko-KR" sz="1100" dirty="0"/>
              <a:t>UX </a:t>
            </a:r>
            <a:r>
              <a:rPr lang="ko-KR" altLang="en-US" sz="1100" dirty="0"/>
              <a:t>향상 및 스타일링 </a:t>
            </a:r>
            <a:endParaRPr lang="en-US" sz="1100" dirty="0"/>
          </a:p>
        </p:txBody>
      </p:sp>
      <p:grpSp>
        <p:nvGrpSpPr>
          <p:cNvPr id="141" name="Group 14">
            <a:extLst>
              <a:ext uri="{FF2B5EF4-FFF2-40B4-BE49-F238E27FC236}">
                <a16:creationId xmlns:a16="http://schemas.microsoft.com/office/drawing/2014/main" id="{95CC2C4E-F5E1-4F4E-A81B-9E037FB3FBE4}"/>
              </a:ext>
            </a:extLst>
          </p:cNvPr>
          <p:cNvGrpSpPr/>
          <p:nvPr/>
        </p:nvGrpSpPr>
        <p:grpSpPr>
          <a:xfrm>
            <a:off x="7257011" y="3718910"/>
            <a:ext cx="1262004" cy="276999"/>
            <a:chOff x="1847528" y="4334616"/>
            <a:chExt cx="1262004" cy="276999"/>
          </a:xfrm>
        </p:grpSpPr>
        <p:sp>
          <p:nvSpPr>
            <p:cNvPr id="142" name="Oval 9">
              <a:extLst>
                <a:ext uri="{FF2B5EF4-FFF2-40B4-BE49-F238E27FC236}">
                  <a16:creationId xmlns:a16="http://schemas.microsoft.com/office/drawing/2014/main" id="{64228711-4406-433D-9366-2F02ACD2A7FF}"/>
                </a:ext>
              </a:extLst>
            </p:cNvPr>
            <p:cNvSpPr/>
            <p:nvPr/>
          </p:nvSpPr>
          <p:spPr>
            <a:xfrm>
              <a:off x="1847528" y="4423363"/>
              <a:ext cx="99506" cy="99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A52B3D2-80B4-49E1-AE7F-323950A10F94}"/>
                </a:ext>
              </a:extLst>
            </p:cNvPr>
            <p:cNvSpPr txBox="1"/>
            <p:nvPr/>
          </p:nvSpPr>
          <p:spPr>
            <a:xfrm>
              <a:off x="1947034" y="4334616"/>
              <a:ext cx="116249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200" b="1" dirty="0"/>
                <a:t>프로젝트 시작</a:t>
              </a:r>
              <a:endParaRPr lang="en-US" sz="1200" b="1" dirty="0"/>
            </a:p>
          </p:txBody>
        </p:sp>
      </p:grpSp>
      <p:sp>
        <p:nvSpPr>
          <p:cNvPr id="150" name="Rectangle: Rounded Corners 6">
            <a:extLst>
              <a:ext uri="{FF2B5EF4-FFF2-40B4-BE49-F238E27FC236}">
                <a16:creationId xmlns:a16="http://schemas.microsoft.com/office/drawing/2014/main" id="{BBBB40F2-009C-4DF2-B1FB-089A6BFDAA7F}"/>
              </a:ext>
            </a:extLst>
          </p:cNvPr>
          <p:cNvSpPr/>
          <p:nvPr/>
        </p:nvSpPr>
        <p:spPr>
          <a:xfrm>
            <a:off x="623888" y="4841033"/>
            <a:ext cx="3226659" cy="216024"/>
          </a:xfrm>
          <a:prstGeom prst="roundRect">
            <a:avLst>
              <a:gd name="adj" fmla="val 232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r>
              <a:rPr lang="ko-KR" altLang="en-US" sz="1100" dirty="0"/>
              <a:t>추천 알고리즘 계획</a:t>
            </a:r>
            <a:r>
              <a:rPr lang="en-US" sz="1100" dirty="0"/>
              <a:t>, DRF </a:t>
            </a:r>
            <a:r>
              <a:rPr lang="ko-KR" altLang="en-US" sz="1100" dirty="0"/>
              <a:t>연결</a:t>
            </a:r>
            <a:endParaRPr lang="en-US" sz="1100" dirty="0"/>
          </a:p>
        </p:txBody>
      </p:sp>
      <p:sp>
        <p:nvSpPr>
          <p:cNvPr id="151" name="Rectangle: Rounded Corners 6">
            <a:extLst>
              <a:ext uri="{FF2B5EF4-FFF2-40B4-BE49-F238E27FC236}">
                <a16:creationId xmlns:a16="http://schemas.microsoft.com/office/drawing/2014/main" id="{8F9EF55C-B24E-4F0A-878A-6B134D1BBB7A}"/>
              </a:ext>
            </a:extLst>
          </p:cNvPr>
          <p:cNvSpPr/>
          <p:nvPr/>
        </p:nvSpPr>
        <p:spPr>
          <a:xfrm>
            <a:off x="2237217" y="5161626"/>
            <a:ext cx="3226659" cy="216024"/>
          </a:xfrm>
          <a:prstGeom prst="roundRect">
            <a:avLst>
              <a:gd name="adj" fmla="val 23281"/>
            </a:avLst>
          </a:prstGeom>
          <a:solidFill>
            <a:srgbClr val="00B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r>
              <a:rPr lang="ko-KR" altLang="en-US" sz="1100" dirty="0"/>
              <a:t>추천 알고리즘 개발</a:t>
            </a:r>
            <a:r>
              <a:rPr lang="en-US" sz="1100" dirty="0"/>
              <a:t>, </a:t>
            </a:r>
            <a:r>
              <a:rPr lang="en-US" sz="1100" dirty="0" err="1"/>
              <a:t>Accouts</a:t>
            </a:r>
            <a:r>
              <a:rPr lang="en-US" sz="1100" dirty="0"/>
              <a:t> </a:t>
            </a:r>
            <a:r>
              <a:rPr lang="ko-KR" altLang="en-US" sz="1100" dirty="0"/>
              <a:t>상세 기능 구현</a:t>
            </a:r>
            <a:endParaRPr lang="en-US" sz="1100" dirty="0"/>
          </a:p>
        </p:txBody>
      </p:sp>
      <p:grpSp>
        <p:nvGrpSpPr>
          <p:cNvPr id="152" name="Group 14">
            <a:extLst>
              <a:ext uri="{FF2B5EF4-FFF2-40B4-BE49-F238E27FC236}">
                <a16:creationId xmlns:a16="http://schemas.microsoft.com/office/drawing/2014/main" id="{F478BF86-8B7E-4A5D-8396-0B6BD68FB091}"/>
              </a:ext>
            </a:extLst>
          </p:cNvPr>
          <p:cNvGrpSpPr/>
          <p:nvPr/>
        </p:nvGrpSpPr>
        <p:grpSpPr>
          <a:xfrm>
            <a:off x="8888049" y="4692289"/>
            <a:ext cx="1108115" cy="276999"/>
            <a:chOff x="1847528" y="4334616"/>
            <a:chExt cx="1108115" cy="276999"/>
          </a:xfrm>
        </p:grpSpPr>
        <p:sp>
          <p:nvSpPr>
            <p:cNvPr id="153" name="Oval 9">
              <a:extLst>
                <a:ext uri="{FF2B5EF4-FFF2-40B4-BE49-F238E27FC236}">
                  <a16:creationId xmlns:a16="http://schemas.microsoft.com/office/drawing/2014/main" id="{9E409917-7FCE-4A55-AF65-F1F2B8AD7CB2}"/>
                </a:ext>
              </a:extLst>
            </p:cNvPr>
            <p:cNvSpPr/>
            <p:nvPr/>
          </p:nvSpPr>
          <p:spPr>
            <a:xfrm>
              <a:off x="1847528" y="4423363"/>
              <a:ext cx="99506" cy="99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CA33F56-F642-4726-9967-E2F84642F08D}"/>
                </a:ext>
              </a:extLst>
            </p:cNvPr>
            <p:cNvSpPr txBox="1"/>
            <p:nvPr/>
          </p:nvSpPr>
          <p:spPr>
            <a:xfrm>
              <a:off x="1947034" y="4334616"/>
              <a:ext cx="100860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200" b="1" dirty="0"/>
                <a:t>프로젝트 끝</a:t>
              </a:r>
              <a:endParaRPr lang="en-US" sz="1200" b="1" dirty="0"/>
            </a:p>
          </p:txBody>
        </p:sp>
      </p:grpSp>
      <p:sp>
        <p:nvSpPr>
          <p:cNvPr id="155" name="Rectangle: Rounded Corners 6">
            <a:extLst>
              <a:ext uri="{FF2B5EF4-FFF2-40B4-BE49-F238E27FC236}">
                <a16:creationId xmlns:a16="http://schemas.microsoft.com/office/drawing/2014/main" id="{1E32C448-4A88-4E23-8DB7-CF7C79C96109}"/>
              </a:ext>
            </a:extLst>
          </p:cNvPr>
          <p:cNvSpPr/>
          <p:nvPr/>
        </p:nvSpPr>
        <p:spPr>
          <a:xfrm>
            <a:off x="3850547" y="4777023"/>
            <a:ext cx="1613330" cy="216024"/>
          </a:xfrm>
          <a:prstGeom prst="roundRect">
            <a:avLst>
              <a:gd name="adj" fmla="val 23281"/>
            </a:avLst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r>
              <a:rPr lang="en-US" altLang="ko-KR" sz="1100" dirty="0" err="1"/>
              <a:t>Youtube</a:t>
            </a:r>
            <a:r>
              <a:rPr lang="en-US" altLang="ko-KR" sz="1100" dirty="0"/>
              <a:t> </a:t>
            </a:r>
            <a:r>
              <a:rPr lang="ko-KR" altLang="en-US" sz="1100" dirty="0"/>
              <a:t>기능 추가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68748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9264" y="150113"/>
            <a:ext cx="2082800" cy="67310"/>
          </a:xfrm>
          <a:custGeom>
            <a:avLst/>
            <a:gdLst/>
            <a:ahLst/>
            <a:cxnLst/>
            <a:rect l="l" t="t" r="r" b="b"/>
            <a:pathLst>
              <a:path w="2082800" h="67310">
                <a:moveTo>
                  <a:pt x="2046224" y="0"/>
                </a:moveTo>
                <a:lnTo>
                  <a:pt x="2045080" y="0"/>
                </a:lnTo>
                <a:lnTo>
                  <a:pt x="2044700" y="126"/>
                </a:lnTo>
                <a:lnTo>
                  <a:pt x="2044572" y="507"/>
                </a:lnTo>
                <a:lnTo>
                  <a:pt x="2044191" y="1015"/>
                </a:lnTo>
                <a:lnTo>
                  <a:pt x="2044572" y="1777"/>
                </a:lnTo>
                <a:lnTo>
                  <a:pt x="2045715" y="2539"/>
                </a:lnTo>
                <a:lnTo>
                  <a:pt x="2046604" y="3682"/>
                </a:lnTo>
                <a:lnTo>
                  <a:pt x="2047112" y="4825"/>
                </a:lnTo>
                <a:lnTo>
                  <a:pt x="2046985" y="7619"/>
                </a:lnTo>
                <a:lnTo>
                  <a:pt x="2046351" y="8381"/>
                </a:lnTo>
                <a:lnTo>
                  <a:pt x="2045334" y="8508"/>
                </a:lnTo>
                <a:lnTo>
                  <a:pt x="2038219" y="9751"/>
                </a:lnTo>
                <a:lnTo>
                  <a:pt x="2014727" y="31622"/>
                </a:lnTo>
                <a:lnTo>
                  <a:pt x="2015151" y="39750"/>
                </a:lnTo>
                <a:lnTo>
                  <a:pt x="2048509" y="66801"/>
                </a:lnTo>
                <a:lnTo>
                  <a:pt x="2055518" y="66276"/>
                </a:lnTo>
                <a:lnTo>
                  <a:pt x="2061879" y="64690"/>
                </a:lnTo>
                <a:lnTo>
                  <a:pt x="2067512" y="62087"/>
                </a:lnTo>
                <a:lnTo>
                  <a:pt x="2068876" y="61086"/>
                </a:lnTo>
                <a:lnTo>
                  <a:pt x="2040001" y="61086"/>
                </a:lnTo>
                <a:lnTo>
                  <a:pt x="2033269" y="58546"/>
                </a:lnTo>
                <a:lnTo>
                  <a:pt x="2028066" y="53339"/>
                </a:lnTo>
                <a:lnTo>
                  <a:pt x="2023744" y="48894"/>
                </a:lnTo>
                <a:lnTo>
                  <a:pt x="2021585" y="43433"/>
                </a:lnTo>
                <a:lnTo>
                  <a:pt x="2021585" y="30225"/>
                </a:lnTo>
                <a:lnTo>
                  <a:pt x="2023744" y="24637"/>
                </a:lnTo>
                <a:lnTo>
                  <a:pt x="2028189" y="20065"/>
                </a:lnTo>
                <a:lnTo>
                  <a:pt x="2033269" y="15112"/>
                </a:lnTo>
                <a:lnTo>
                  <a:pt x="2040001" y="12572"/>
                </a:lnTo>
                <a:lnTo>
                  <a:pt x="2065805" y="12572"/>
                </a:lnTo>
                <a:lnTo>
                  <a:pt x="2065575" y="12430"/>
                </a:lnTo>
                <a:lnTo>
                  <a:pt x="2059394" y="10062"/>
                </a:lnTo>
                <a:lnTo>
                  <a:pt x="2052319" y="8635"/>
                </a:lnTo>
                <a:lnTo>
                  <a:pt x="2052574" y="7619"/>
                </a:lnTo>
                <a:lnTo>
                  <a:pt x="2052701" y="7238"/>
                </a:lnTo>
                <a:lnTo>
                  <a:pt x="2052827" y="6984"/>
                </a:lnTo>
                <a:lnTo>
                  <a:pt x="2053335" y="6222"/>
                </a:lnTo>
                <a:lnTo>
                  <a:pt x="2054097" y="4952"/>
                </a:lnTo>
                <a:lnTo>
                  <a:pt x="2046985" y="126"/>
                </a:lnTo>
                <a:lnTo>
                  <a:pt x="2046224" y="0"/>
                </a:lnTo>
                <a:close/>
              </a:path>
              <a:path w="2082800" h="67310">
                <a:moveTo>
                  <a:pt x="2065805" y="12572"/>
                </a:moveTo>
                <a:lnTo>
                  <a:pt x="2056891" y="12572"/>
                </a:lnTo>
                <a:lnTo>
                  <a:pt x="2063622" y="15112"/>
                </a:lnTo>
                <a:lnTo>
                  <a:pt x="2068576" y="20065"/>
                </a:lnTo>
                <a:lnTo>
                  <a:pt x="2073020" y="24637"/>
                </a:lnTo>
                <a:lnTo>
                  <a:pt x="2075179" y="30225"/>
                </a:lnTo>
                <a:lnTo>
                  <a:pt x="2075179" y="43433"/>
                </a:lnTo>
                <a:lnTo>
                  <a:pt x="2073020" y="48894"/>
                </a:lnTo>
                <a:lnTo>
                  <a:pt x="2063622" y="58546"/>
                </a:lnTo>
                <a:lnTo>
                  <a:pt x="2056891" y="61086"/>
                </a:lnTo>
                <a:lnTo>
                  <a:pt x="2068876" y="61086"/>
                </a:lnTo>
                <a:lnTo>
                  <a:pt x="2082291" y="32257"/>
                </a:lnTo>
                <a:lnTo>
                  <a:pt x="2080132" y="25653"/>
                </a:lnTo>
                <a:lnTo>
                  <a:pt x="2075306" y="19938"/>
                </a:lnTo>
                <a:lnTo>
                  <a:pt x="2070875" y="15726"/>
                </a:lnTo>
                <a:lnTo>
                  <a:pt x="2065805" y="12572"/>
                </a:lnTo>
                <a:close/>
              </a:path>
              <a:path w="2082800" h="67310">
                <a:moveTo>
                  <a:pt x="31495" y="0"/>
                </a:moveTo>
                <a:lnTo>
                  <a:pt x="30352" y="0"/>
                </a:lnTo>
                <a:lnTo>
                  <a:pt x="29971" y="126"/>
                </a:lnTo>
                <a:lnTo>
                  <a:pt x="29844" y="507"/>
                </a:lnTo>
                <a:lnTo>
                  <a:pt x="29463" y="1015"/>
                </a:lnTo>
                <a:lnTo>
                  <a:pt x="29844" y="1777"/>
                </a:lnTo>
                <a:lnTo>
                  <a:pt x="30987" y="2539"/>
                </a:lnTo>
                <a:lnTo>
                  <a:pt x="31876" y="3682"/>
                </a:lnTo>
                <a:lnTo>
                  <a:pt x="32384" y="4825"/>
                </a:lnTo>
                <a:lnTo>
                  <a:pt x="32257" y="7619"/>
                </a:lnTo>
                <a:lnTo>
                  <a:pt x="31622" y="8381"/>
                </a:lnTo>
                <a:lnTo>
                  <a:pt x="30606" y="8508"/>
                </a:lnTo>
                <a:lnTo>
                  <a:pt x="23491" y="9751"/>
                </a:lnTo>
                <a:lnTo>
                  <a:pt x="0" y="31622"/>
                </a:lnTo>
                <a:lnTo>
                  <a:pt x="423" y="39750"/>
                </a:lnTo>
                <a:lnTo>
                  <a:pt x="33781" y="66801"/>
                </a:lnTo>
                <a:lnTo>
                  <a:pt x="40790" y="66276"/>
                </a:lnTo>
                <a:lnTo>
                  <a:pt x="47151" y="64690"/>
                </a:lnTo>
                <a:lnTo>
                  <a:pt x="52784" y="62087"/>
                </a:lnTo>
                <a:lnTo>
                  <a:pt x="54148" y="61086"/>
                </a:lnTo>
                <a:lnTo>
                  <a:pt x="25272" y="61086"/>
                </a:lnTo>
                <a:lnTo>
                  <a:pt x="18541" y="58546"/>
                </a:lnTo>
                <a:lnTo>
                  <a:pt x="13338" y="53339"/>
                </a:lnTo>
                <a:lnTo>
                  <a:pt x="9016" y="48894"/>
                </a:lnTo>
                <a:lnTo>
                  <a:pt x="6857" y="43433"/>
                </a:lnTo>
                <a:lnTo>
                  <a:pt x="6857" y="30225"/>
                </a:lnTo>
                <a:lnTo>
                  <a:pt x="9016" y="24637"/>
                </a:lnTo>
                <a:lnTo>
                  <a:pt x="13461" y="20065"/>
                </a:lnTo>
                <a:lnTo>
                  <a:pt x="18541" y="15112"/>
                </a:lnTo>
                <a:lnTo>
                  <a:pt x="25272" y="12572"/>
                </a:lnTo>
                <a:lnTo>
                  <a:pt x="51077" y="12572"/>
                </a:lnTo>
                <a:lnTo>
                  <a:pt x="50847" y="12430"/>
                </a:lnTo>
                <a:lnTo>
                  <a:pt x="44666" y="10062"/>
                </a:lnTo>
                <a:lnTo>
                  <a:pt x="37591" y="8635"/>
                </a:lnTo>
                <a:lnTo>
                  <a:pt x="37845" y="7619"/>
                </a:lnTo>
                <a:lnTo>
                  <a:pt x="37972" y="7238"/>
                </a:lnTo>
                <a:lnTo>
                  <a:pt x="38100" y="6984"/>
                </a:lnTo>
                <a:lnTo>
                  <a:pt x="38607" y="6222"/>
                </a:lnTo>
                <a:lnTo>
                  <a:pt x="39369" y="4952"/>
                </a:lnTo>
                <a:lnTo>
                  <a:pt x="32257" y="126"/>
                </a:lnTo>
                <a:lnTo>
                  <a:pt x="31495" y="0"/>
                </a:lnTo>
                <a:close/>
              </a:path>
              <a:path w="2082800" h="67310">
                <a:moveTo>
                  <a:pt x="51077" y="12572"/>
                </a:moveTo>
                <a:lnTo>
                  <a:pt x="42163" y="12572"/>
                </a:lnTo>
                <a:lnTo>
                  <a:pt x="48894" y="15112"/>
                </a:lnTo>
                <a:lnTo>
                  <a:pt x="53847" y="20065"/>
                </a:lnTo>
                <a:lnTo>
                  <a:pt x="58292" y="24637"/>
                </a:lnTo>
                <a:lnTo>
                  <a:pt x="60451" y="30225"/>
                </a:lnTo>
                <a:lnTo>
                  <a:pt x="60451" y="43433"/>
                </a:lnTo>
                <a:lnTo>
                  <a:pt x="58292" y="48894"/>
                </a:lnTo>
                <a:lnTo>
                  <a:pt x="48894" y="58546"/>
                </a:lnTo>
                <a:lnTo>
                  <a:pt x="42163" y="61086"/>
                </a:lnTo>
                <a:lnTo>
                  <a:pt x="54148" y="61086"/>
                </a:lnTo>
                <a:lnTo>
                  <a:pt x="67563" y="32257"/>
                </a:lnTo>
                <a:lnTo>
                  <a:pt x="65404" y="25653"/>
                </a:lnTo>
                <a:lnTo>
                  <a:pt x="60578" y="19938"/>
                </a:lnTo>
                <a:lnTo>
                  <a:pt x="56147" y="15726"/>
                </a:lnTo>
                <a:lnTo>
                  <a:pt x="51077" y="1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508" cy="533400"/>
            <a:chOff x="0" y="0"/>
            <a:chExt cx="12192508" cy="533400"/>
          </a:xfrm>
        </p:grpSpPr>
        <p:sp>
          <p:nvSpPr>
            <p:cNvPr id="6" name="object 6"/>
            <p:cNvSpPr/>
            <p:nvPr/>
          </p:nvSpPr>
          <p:spPr>
            <a:xfrm>
              <a:off x="5969508" y="0"/>
              <a:ext cx="6223000" cy="533400"/>
            </a:xfrm>
            <a:custGeom>
              <a:avLst/>
              <a:gdLst/>
              <a:ahLst/>
              <a:cxnLst/>
              <a:rect l="l" t="t" r="r" b="b"/>
              <a:pathLst>
                <a:path w="6223000" h="533400">
                  <a:moveTo>
                    <a:pt x="6222492" y="0"/>
                  </a:moveTo>
                  <a:lnTo>
                    <a:pt x="573913" y="0"/>
                  </a:lnTo>
                  <a:lnTo>
                    <a:pt x="0" y="533400"/>
                  </a:lnTo>
                  <a:lnTo>
                    <a:pt x="6222492" y="533400"/>
                  </a:lnTo>
                  <a:lnTo>
                    <a:pt x="6222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6803390" cy="533400"/>
            </a:xfrm>
            <a:custGeom>
              <a:avLst/>
              <a:gdLst/>
              <a:ahLst/>
              <a:cxnLst/>
              <a:rect l="l" t="t" r="r" b="b"/>
              <a:pathLst>
                <a:path w="6803390" h="533400">
                  <a:moveTo>
                    <a:pt x="6803135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6475349" y="533400"/>
                  </a:lnTo>
                  <a:lnTo>
                    <a:pt x="6803135" y="0"/>
                  </a:lnTo>
                  <a:close/>
                </a:path>
              </a:pathLst>
            </a:custGeom>
            <a:solidFill>
              <a:srgbClr val="1429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3982" y="35979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8128" y="0"/>
                  </a:moveTo>
                  <a:lnTo>
                    <a:pt x="4572" y="0"/>
                  </a:lnTo>
                  <a:lnTo>
                    <a:pt x="3175" y="635"/>
                  </a:lnTo>
                  <a:lnTo>
                    <a:pt x="635" y="3048"/>
                  </a:lnTo>
                  <a:lnTo>
                    <a:pt x="0" y="4572"/>
                  </a:lnTo>
                  <a:lnTo>
                    <a:pt x="0" y="8000"/>
                  </a:lnTo>
                  <a:lnTo>
                    <a:pt x="635" y="9525"/>
                  </a:lnTo>
                  <a:lnTo>
                    <a:pt x="3175" y="12064"/>
                  </a:lnTo>
                  <a:lnTo>
                    <a:pt x="4572" y="12573"/>
                  </a:lnTo>
                  <a:lnTo>
                    <a:pt x="8128" y="12573"/>
                  </a:lnTo>
                  <a:lnTo>
                    <a:pt x="9651" y="12064"/>
                  </a:lnTo>
                  <a:lnTo>
                    <a:pt x="12065" y="9525"/>
                  </a:lnTo>
                  <a:lnTo>
                    <a:pt x="12700" y="8000"/>
                  </a:lnTo>
                  <a:lnTo>
                    <a:pt x="12700" y="4572"/>
                  </a:lnTo>
                  <a:lnTo>
                    <a:pt x="12065" y="3048"/>
                  </a:lnTo>
                  <a:lnTo>
                    <a:pt x="9651" y="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88407" y="126615"/>
            <a:ext cx="342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SSAFY 5</a:t>
            </a:r>
            <a:r>
              <a:rPr lang="ko-KR" altLang="en-US" sz="1600" b="1" dirty="0">
                <a:solidFill>
                  <a:schemeClr val="bg1"/>
                </a:solidFill>
              </a:rPr>
              <a:t>기 관통 프로젝트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08406D-4568-4289-8481-8DED8BAB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66" y="0"/>
            <a:ext cx="730534" cy="52322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0C87401-4EF1-493F-9A38-1854F0F42D2F}"/>
              </a:ext>
            </a:extLst>
          </p:cNvPr>
          <p:cNvGrpSpPr/>
          <p:nvPr/>
        </p:nvGrpSpPr>
        <p:grpSpPr>
          <a:xfrm>
            <a:off x="324938" y="838173"/>
            <a:ext cx="2408092" cy="609627"/>
            <a:chOff x="142820" y="558957"/>
            <a:chExt cx="2408092" cy="609627"/>
          </a:xfrm>
        </p:grpSpPr>
        <p:sp>
          <p:nvSpPr>
            <p:cNvPr id="37" name="object 4">
              <a:extLst>
                <a:ext uri="{FF2B5EF4-FFF2-40B4-BE49-F238E27FC236}">
                  <a16:creationId xmlns:a16="http://schemas.microsoft.com/office/drawing/2014/main" id="{EF6E8C1A-1A75-4C1F-8E50-E361187902ED}"/>
                </a:ext>
              </a:extLst>
            </p:cNvPr>
            <p:cNvSpPr/>
            <p:nvPr/>
          </p:nvSpPr>
          <p:spPr>
            <a:xfrm>
              <a:off x="142820" y="558957"/>
              <a:ext cx="606588" cy="6096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4799F6-F1EE-4877-B5F6-14DA62C9D0CD}"/>
                </a:ext>
              </a:extLst>
            </p:cNvPr>
            <p:cNvSpPr txBox="1"/>
            <p:nvPr/>
          </p:nvSpPr>
          <p:spPr>
            <a:xfrm>
              <a:off x="749408" y="602160"/>
              <a:ext cx="18015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기술 스택</a:t>
              </a: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4431156-8917-4C07-B163-8EF7C83E613F}"/>
              </a:ext>
            </a:extLst>
          </p:cNvPr>
          <p:cNvSpPr/>
          <p:nvPr/>
        </p:nvSpPr>
        <p:spPr>
          <a:xfrm>
            <a:off x="1189131" y="1951601"/>
            <a:ext cx="3043451" cy="18833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D8D67DBE-5D4F-470F-9EAC-D3D67C97339B}"/>
              </a:ext>
            </a:extLst>
          </p:cNvPr>
          <p:cNvSpPr/>
          <p:nvPr/>
        </p:nvSpPr>
        <p:spPr>
          <a:xfrm>
            <a:off x="1584916" y="1781003"/>
            <a:ext cx="1378423" cy="354842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CE76228-773C-40C0-B044-F28D12548F7B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596005" y="1958424"/>
            <a:ext cx="1367334" cy="96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89F2E3A-9C35-46A2-894A-B1E9C803F10B}"/>
              </a:ext>
            </a:extLst>
          </p:cNvPr>
          <p:cNvSpPr txBox="1"/>
          <p:nvPr/>
        </p:nvSpPr>
        <p:spPr>
          <a:xfrm>
            <a:off x="1596005" y="1781003"/>
            <a:ext cx="136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Language</a:t>
            </a:r>
            <a:endParaRPr lang="ko-KR" altLang="en-US" b="1" i="1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150101F-F849-4E8D-A2B2-1FEA056D51A0}"/>
              </a:ext>
            </a:extLst>
          </p:cNvPr>
          <p:cNvSpPr/>
          <p:nvPr/>
        </p:nvSpPr>
        <p:spPr>
          <a:xfrm>
            <a:off x="5764656" y="1939237"/>
            <a:ext cx="3043451" cy="18833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AC56921F-1048-403F-BCC1-936A62996A3B}"/>
              </a:ext>
            </a:extLst>
          </p:cNvPr>
          <p:cNvSpPr/>
          <p:nvPr/>
        </p:nvSpPr>
        <p:spPr>
          <a:xfrm>
            <a:off x="6160441" y="1768639"/>
            <a:ext cx="1378423" cy="354842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77FF7CE-C0F5-48FE-908A-BC49247D091A}"/>
              </a:ext>
            </a:extLst>
          </p:cNvPr>
          <p:cNvCxnSpPr>
            <a:cxnSpLocks/>
            <a:endCxn id="58" idx="3"/>
          </p:cNvCxnSpPr>
          <p:nvPr/>
        </p:nvCxnSpPr>
        <p:spPr>
          <a:xfrm flipV="1">
            <a:off x="6171530" y="1946060"/>
            <a:ext cx="1367334" cy="96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BC4257C-B2BF-471E-BBCA-08145681C2E4}"/>
              </a:ext>
            </a:extLst>
          </p:cNvPr>
          <p:cNvSpPr txBox="1"/>
          <p:nvPr/>
        </p:nvSpPr>
        <p:spPr>
          <a:xfrm>
            <a:off x="6171530" y="1768639"/>
            <a:ext cx="136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Server</a:t>
            </a:r>
            <a:endParaRPr lang="ko-KR" altLang="en-US" b="1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9E217E-E58F-4E1E-9CBB-5B5985F71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0210" y="2325873"/>
            <a:ext cx="569411" cy="56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81EB29-17F9-470A-95AB-63FDDD3A6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22" y="2230270"/>
            <a:ext cx="650663" cy="6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77AD78E-8523-45C8-AF29-C6A5A9A058AE}"/>
              </a:ext>
            </a:extLst>
          </p:cNvPr>
          <p:cNvSpPr/>
          <p:nvPr/>
        </p:nvSpPr>
        <p:spPr>
          <a:xfrm>
            <a:off x="8337538" y="4545655"/>
            <a:ext cx="3043451" cy="18833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95074CA7-C93A-4114-AF6B-4A9F4263D1B9}"/>
              </a:ext>
            </a:extLst>
          </p:cNvPr>
          <p:cNvSpPr/>
          <p:nvPr/>
        </p:nvSpPr>
        <p:spPr>
          <a:xfrm>
            <a:off x="8733323" y="4375057"/>
            <a:ext cx="1378423" cy="354842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E080690-633A-4491-AC96-0A73D7BAABAF}"/>
              </a:ext>
            </a:extLst>
          </p:cNvPr>
          <p:cNvCxnSpPr>
            <a:cxnSpLocks/>
            <a:endCxn id="65" idx="3"/>
          </p:cNvCxnSpPr>
          <p:nvPr/>
        </p:nvCxnSpPr>
        <p:spPr>
          <a:xfrm flipV="1">
            <a:off x="8744412" y="4552478"/>
            <a:ext cx="1367334" cy="96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86C5F33-6156-4C51-97D4-C0868D4D21D0}"/>
              </a:ext>
            </a:extLst>
          </p:cNvPr>
          <p:cNvSpPr txBox="1"/>
          <p:nvPr/>
        </p:nvSpPr>
        <p:spPr>
          <a:xfrm>
            <a:off x="8744412" y="4375057"/>
            <a:ext cx="136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Client</a:t>
            </a:r>
            <a:endParaRPr lang="ko-KR" altLang="en-US" b="1" i="1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C0BC7FF-933D-431E-A847-DA820626844C}"/>
              </a:ext>
            </a:extLst>
          </p:cNvPr>
          <p:cNvSpPr/>
          <p:nvPr/>
        </p:nvSpPr>
        <p:spPr>
          <a:xfrm>
            <a:off x="3078053" y="4551346"/>
            <a:ext cx="3043451" cy="18833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양쪽 대괄호 68">
            <a:extLst>
              <a:ext uri="{FF2B5EF4-FFF2-40B4-BE49-F238E27FC236}">
                <a16:creationId xmlns:a16="http://schemas.microsoft.com/office/drawing/2014/main" id="{7738BA8E-1A6D-472E-8DA3-9991CA30F26C}"/>
              </a:ext>
            </a:extLst>
          </p:cNvPr>
          <p:cNvSpPr/>
          <p:nvPr/>
        </p:nvSpPr>
        <p:spPr>
          <a:xfrm>
            <a:off x="3473838" y="4380748"/>
            <a:ext cx="1378423" cy="354842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ED2EF6E-4479-4CCF-9044-867D6BED5D4E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3484927" y="4558169"/>
            <a:ext cx="1367334" cy="966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0B19034-AE33-41D4-AEC3-FB173539D961}"/>
              </a:ext>
            </a:extLst>
          </p:cNvPr>
          <p:cNvSpPr txBox="1"/>
          <p:nvPr/>
        </p:nvSpPr>
        <p:spPr>
          <a:xfrm>
            <a:off x="3484927" y="4380748"/>
            <a:ext cx="136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Database</a:t>
            </a:r>
            <a:endParaRPr lang="ko-KR" altLang="en-US" b="1" i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63FFB2A-2212-4A47-93EE-ADC9F93D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95" y="2850801"/>
            <a:ext cx="649036" cy="9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3C HTML5 Logo">
            <a:extLst>
              <a:ext uri="{FF2B5EF4-FFF2-40B4-BE49-F238E27FC236}">
                <a16:creationId xmlns:a16="http://schemas.microsoft.com/office/drawing/2014/main" id="{6B38794A-7883-4790-98E1-C4D7F3CCF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81" y="2902107"/>
            <a:ext cx="864380" cy="8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Movie Database (TMDb) (@themoviedb) | Twitter">
            <a:extLst>
              <a:ext uri="{FF2B5EF4-FFF2-40B4-BE49-F238E27FC236}">
                <a16:creationId xmlns:a16="http://schemas.microsoft.com/office/drawing/2014/main" id="{D3EBF710-850D-4BC5-9D21-549B8EBD3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490" y="4950607"/>
            <a:ext cx="1269114" cy="126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ost-thumbnail">
            <a:extLst>
              <a:ext uri="{FF2B5EF4-FFF2-40B4-BE49-F238E27FC236}">
                <a16:creationId xmlns:a16="http://schemas.microsoft.com/office/drawing/2014/main" id="{35FDE263-173E-4C19-AEAB-7121FA8C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65" y="2895998"/>
            <a:ext cx="1845725" cy="81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jango 개요">
            <a:extLst>
              <a:ext uri="{FF2B5EF4-FFF2-40B4-BE49-F238E27FC236}">
                <a16:creationId xmlns:a16="http://schemas.microsoft.com/office/drawing/2014/main" id="{244AF78F-EFA5-4DF0-8A58-03341004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22" y="2354760"/>
            <a:ext cx="1209025" cy="5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ost-thumbnail">
            <a:extLst>
              <a:ext uri="{FF2B5EF4-FFF2-40B4-BE49-F238E27FC236}">
                <a16:creationId xmlns:a16="http://schemas.microsoft.com/office/drawing/2014/main" id="{609D33B6-0A41-450B-88D9-F306B434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928" y="4914868"/>
            <a:ext cx="1378423" cy="82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E6D328E9-CFA2-4886-B3D3-CF4F2894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748" y="5567549"/>
            <a:ext cx="1265145" cy="71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48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9264" y="150113"/>
            <a:ext cx="2082800" cy="67310"/>
          </a:xfrm>
          <a:custGeom>
            <a:avLst/>
            <a:gdLst/>
            <a:ahLst/>
            <a:cxnLst/>
            <a:rect l="l" t="t" r="r" b="b"/>
            <a:pathLst>
              <a:path w="2082800" h="67310">
                <a:moveTo>
                  <a:pt x="2046224" y="0"/>
                </a:moveTo>
                <a:lnTo>
                  <a:pt x="2045080" y="0"/>
                </a:lnTo>
                <a:lnTo>
                  <a:pt x="2044700" y="126"/>
                </a:lnTo>
                <a:lnTo>
                  <a:pt x="2044572" y="507"/>
                </a:lnTo>
                <a:lnTo>
                  <a:pt x="2044191" y="1015"/>
                </a:lnTo>
                <a:lnTo>
                  <a:pt x="2044572" y="1777"/>
                </a:lnTo>
                <a:lnTo>
                  <a:pt x="2045715" y="2539"/>
                </a:lnTo>
                <a:lnTo>
                  <a:pt x="2046604" y="3682"/>
                </a:lnTo>
                <a:lnTo>
                  <a:pt x="2047112" y="4825"/>
                </a:lnTo>
                <a:lnTo>
                  <a:pt x="2046985" y="7619"/>
                </a:lnTo>
                <a:lnTo>
                  <a:pt x="2046351" y="8381"/>
                </a:lnTo>
                <a:lnTo>
                  <a:pt x="2045334" y="8508"/>
                </a:lnTo>
                <a:lnTo>
                  <a:pt x="2038219" y="9751"/>
                </a:lnTo>
                <a:lnTo>
                  <a:pt x="2014727" y="31622"/>
                </a:lnTo>
                <a:lnTo>
                  <a:pt x="2015151" y="39750"/>
                </a:lnTo>
                <a:lnTo>
                  <a:pt x="2048509" y="66801"/>
                </a:lnTo>
                <a:lnTo>
                  <a:pt x="2055518" y="66276"/>
                </a:lnTo>
                <a:lnTo>
                  <a:pt x="2061879" y="64690"/>
                </a:lnTo>
                <a:lnTo>
                  <a:pt x="2067512" y="62087"/>
                </a:lnTo>
                <a:lnTo>
                  <a:pt x="2068876" y="61086"/>
                </a:lnTo>
                <a:lnTo>
                  <a:pt x="2040001" y="61086"/>
                </a:lnTo>
                <a:lnTo>
                  <a:pt x="2033269" y="58546"/>
                </a:lnTo>
                <a:lnTo>
                  <a:pt x="2028066" y="53339"/>
                </a:lnTo>
                <a:lnTo>
                  <a:pt x="2023744" y="48894"/>
                </a:lnTo>
                <a:lnTo>
                  <a:pt x="2021585" y="43433"/>
                </a:lnTo>
                <a:lnTo>
                  <a:pt x="2021585" y="30225"/>
                </a:lnTo>
                <a:lnTo>
                  <a:pt x="2023744" y="24637"/>
                </a:lnTo>
                <a:lnTo>
                  <a:pt x="2028189" y="20065"/>
                </a:lnTo>
                <a:lnTo>
                  <a:pt x="2033269" y="15112"/>
                </a:lnTo>
                <a:lnTo>
                  <a:pt x="2040001" y="12572"/>
                </a:lnTo>
                <a:lnTo>
                  <a:pt x="2065805" y="12572"/>
                </a:lnTo>
                <a:lnTo>
                  <a:pt x="2065575" y="12430"/>
                </a:lnTo>
                <a:lnTo>
                  <a:pt x="2059394" y="10062"/>
                </a:lnTo>
                <a:lnTo>
                  <a:pt x="2052319" y="8635"/>
                </a:lnTo>
                <a:lnTo>
                  <a:pt x="2052574" y="7619"/>
                </a:lnTo>
                <a:lnTo>
                  <a:pt x="2052701" y="7238"/>
                </a:lnTo>
                <a:lnTo>
                  <a:pt x="2052827" y="6984"/>
                </a:lnTo>
                <a:lnTo>
                  <a:pt x="2053335" y="6222"/>
                </a:lnTo>
                <a:lnTo>
                  <a:pt x="2054097" y="4952"/>
                </a:lnTo>
                <a:lnTo>
                  <a:pt x="2046985" y="126"/>
                </a:lnTo>
                <a:lnTo>
                  <a:pt x="2046224" y="0"/>
                </a:lnTo>
                <a:close/>
              </a:path>
              <a:path w="2082800" h="67310">
                <a:moveTo>
                  <a:pt x="2065805" y="12572"/>
                </a:moveTo>
                <a:lnTo>
                  <a:pt x="2056891" y="12572"/>
                </a:lnTo>
                <a:lnTo>
                  <a:pt x="2063622" y="15112"/>
                </a:lnTo>
                <a:lnTo>
                  <a:pt x="2068576" y="20065"/>
                </a:lnTo>
                <a:lnTo>
                  <a:pt x="2073020" y="24637"/>
                </a:lnTo>
                <a:lnTo>
                  <a:pt x="2075179" y="30225"/>
                </a:lnTo>
                <a:lnTo>
                  <a:pt x="2075179" y="43433"/>
                </a:lnTo>
                <a:lnTo>
                  <a:pt x="2073020" y="48894"/>
                </a:lnTo>
                <a:lnTo>
                  <a:pt x="2063622" y="58546"/>
                </a:lnTo>
                <a:lnTo>
                  <a:pt x="2056891" y="61086"/>
                </a:lnTo>
                <a:lnTo>
                  <a:pt x="2068876" y="61086"/>
                </a:lnTo>
                <a:lnTo>
                  <a:pt x="2082291" y="32257"/>
                </a:lnTo>
                <a:lnTo>
                  <a:pt x="2080132" y="25653"/>
                </a:lnTo>
                <a:lnTo>
                  <a:pt x="2075306" y="19938"/>
                </a:lnTo>
                <a:lnTo>
                  <a:pt x="2070875" y="15726"/>
                </a:lnTo>
                <a:lnTo>
                  <a:pt x="2065805" y="12572"/>
                </a:lnTo>
                <a:close/>
              </a:path>
              <a:path w="2082800" h="67310">
                <a:moveTo>
                  <a:pt x="31495" y="0"/>
                </a:moveTo>
                <a:lnTo>
                  <a:pt x="30352" y="0"/>
                </a:lnTo>
                <a:lnTo>
                  <a:pt x="29971" y="126"/>
                </a:lnTo>
                <a:lnTo>
                  <a:pt x="29844" y="507"/>
                </a:lnTo>
                <a:lnTo>
                  <a:pt x="29463" y="1015"/>
                </a:lnTo>
                <a:lnTo>
                  <a:pt x="29844" y="1777"/>
                </a:lnTo>
                <a:lnTo>
                  <a:pt x="30987" y="2539"/>
                </a:lnTo>
                <a:lnTo>
                  <a:pt x="31876" y="3682"/>
                </a:lnTo>
                <a:lnTo>
                  <a:pt x="32384" y="4825"/>
                </a:lnTo>
                <a:lnTo>
                  <a:pt x="32257" y="7619"/>
                </a:lnTo>
                <a:lnTo>
                  <a:pt x="31622" y="8381"/>
                </a:lnTo>
                <a:lnTo>
                  <a:pt x="30606" y="8508"/>
                </a:lnTo>
                <a:lnTo>
                  <a:pt x="23491" y="9751"/>
                </a:lnTo>
                <a:lnTo>
                  <a:pt x="0" y="31622"/>
                </a:lnTo>
                <a:lnTo>
                  <a:pt x="423" y="39750"/>
                </a:lnTo>
                <a:lnTo>
                  <a:pt x="33781" y="66801"/>
                </a:lnTo>
                <a:lnTo>
                  <a:pt x="40790" y="66276"/>
                </a:lnTo>
                <a:lnTo>
                  <a:pt x="47151" y="64690"/>
                </a:lnTo>
                <a:lnTo>
                  <a:pt x="52784" y="62087"/>
                </a:lnTo>
                <a:lnTo>
                  <a:pt x="54148" y="61086"/>
                </a:lnTo>
                <a:lnTo>
                  <a:pt x="25272" y="61086"/>
                </a:lnTo>
                <a:lnTo>
                  <a:pt x="18541" y="58546"/>
                </a:lnTo>
                <a:lnTo>
                  <a:pt x="13338" y="53339"/>
                </a:lnTo>
                <a:lnTo>
                  <a:pt x="9016" y="48894"/>
                </a:lnTo>
                <a:lnTo>
                  <a:pt x="6857" y="43433"/>
                </a:lnTo>
                <a:lnTo>
                  <a:pt x="6857" y="30225"/>
                </a:lnTo>
                <a:lnTo>
                  <a:pt x="9016" y="24637"/>
                </a:lnTo>
                <a:lnTo>
                  <a:pt x="13461" y="20065"/>
                </a:lnTo>
                <a:lnTo>
                  <a:pt x="18541" y="15112"/>
                </a:lnTo>
                <a:lnTo>
                  <a:pt x="25272" y="12572"/>
                </a:lnTo>
                <a:lnTo>
                  <a:pt x="51077" y="12572"/>
                </a:lnTo>
                <a:lnTo>
                  <a:pt x="50847" y="12430"/>
                </a:lnTo>
                <a:lnTo>
                  <a:pt x="44666" y="10062"/>
                </a:lnTo>
                <a:lnTo>
                  <a:pt x="37591" y="8635"/>
                </a:lnTo>
                <a:lnTo>
                  <a:pt x="37845" y="7619"/>
                </a:lnTo>
                <a:lnTo>
                  <a:pt x="37972" y="7238"/>
                </a:lnTo>
                <a:lnTo>
                  <a:pt x="38100" y="6984"/>
                </a:lnTo>
                <a:lnTo>
                  <a:pt x="38607" y="6222"/>
                </a:lnTo>
                <a:lnTo>
                  <a:pt x="39369" y="4952"/>
                </a:lnTo>
                <a:lnTo>
                  <a:pt x="32257" y="126"/>
                </a:lnTo>
                <a:lnTo>
                  <a:pt x="31495" y="0"/>
                </a:lnTo>
                <a:close/>
              </a:path>
              <a:path w="2082800" h="67310">
                <a:moveTo>
                  <a:pt x="51077" y="12572"/>
                </a:moveTo>
                <a:lnTo>
                  <a:pt x="42163" y="12572"/>
                </a:lnTo>
                <a:lnTo>
                  <a:pt x="48894" y="15112"/>
                </a:lnTo>
                <a:lnTo>
                  <a:pt x="53847" y="20065"/>
                </a:lnTo>
                <a:lnTo>
                  <a:pt x="58292" y="24637"/>
                </a:lnTo>
                <a:lnTo>
                  <a:pt x="60451" y="30225"/>
                </a:lnTo>
                <a:lnTo>
                  <a:pt x="60451" y="43433"/>
                </a:lnTo>
                <a:lnTo>
                  <a:pt x="58292" y="48894"/>
                </a:lnTo>
                <a:lnTo>
                  <a:pt x="48894" y="58546"/>
                </a:lnTo>
                <a:lnTo>
                  <a:pt x="42163" y="61086"/>
                </a:lnTo>
                <a:lnTo>
                  <a:pt x="54148" y="61086"/>
                </a:lnTo>
                <a:lnTo>
                  <a:pt x="67563" y="32257"/>
                </a:lnTo>
                <a:lnTo>
                  <a:pt x="65404" y="25653"/>
                </a:lnTo>
                <a:lnTo>
                  <a:pt x="60578" y="19938"/>
                </a:lnTo>
                <a:lnTo>
                  <a:pt x="56147" y="15726"/>
                </a:lnTo>
                <a:lnTo>
                  <a:pt x="51077" y="1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508" cy="533400"/>
            <a:chOff x="0" y="0"/>
            <a:chExt cx="12192508" cy="533400"/>
          </a:xfrm>
        </p:grpSpPr>
        <p:sp>
          <p:nvSpPr>
            <p:cNvPr id="6" name="object 6"/>
            <p:cNvSpPr/>
            <p:nvPr/>
          </p:nvSpPr>
          <p:spPr>
            <a:xfrm>
              <a:off x="5969508" y="0"/>
              <a:ext cx="6223000" cy="533400"/>
            </a:xfrm>
            <a:custGeom>
              <a:avLst/>
              <a:gdLst/>
              <a:ahLst/>
              <a:cxnLst/>
              <a:rect l="l" t="t" r="r" b="b"/>
              <a:pathLst>
                <a:path w="6223000" h="533400">
                  <a:moveTo>
                    <a:pt x="6222492" y="0"/>
                  </a:moveTo>
                  <a:lnTo>
                    <a:pt x="573913" y="0"/>
                  </a:lnTo>
                  <a:lnTo>
                    <a:pt x="0" y="533400"/>
                  </a:lnTo>
                  <a:lnTo>
                    <a:pt x="6222492" y="533400"/>
                  </a:lnTo>
                  <a:lnTo>
                    <a:pt x="6222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6803390" cy="533400"/>
            </a:xfrm>
            <a:custGeom>
              <a:avLst/>
              <a:gdLst/>
              <a:ahLst/>
              <a:cxnLst/>
              <a:rect l="l" t="t" r="r" b="b"/>
              <a:pathLst>
                <a:path w="6803390" h="533400">
                  <a:moveTo>
                    <a:pt x="6803135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6475349" y="533400"/>
                  </a:lnTo>
                  <a:lnTo>
                    <a:pt x="6803135" y="0"/>
                  </a:lnTo>
                  <a:close/>
                </a:path>
              </a:pathLst>
            </a:custGeom>
            <a:solidFill>
              <a:srgbClr val="1429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3982" y="35979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8128" y="0"/>
                  </a:moveTo>
                  <a:lnTo>
                    <a:pt x="4572" y="0"/>
                  </a:lnTo>
                  <a:lnTo>
                    <a:pt x="3175" y="635"/>
                  </a:lnTo>
                  <a:lnTo>
                    <a:pt x="635" y="3048"/>
                  </a:lnTo>
                  <a:lnTo>
                    <a:pt x="0" y="4572"/>
                  </a:lnTo>
                  <a:lnTo>
                    <a:pt x="0" y="8000"/>
                  </a:lnTo>
                  <a:lnTo>
                    <a:pt x="635" y="9525"/>
                  </a:lnTo>
                  <a:lnTo>
                    <a:pt x="3175" y="12064"/>
                  </a:lnTo>
                  <a:lnTo>
                    <a:pt x="4572" y="12573"/>
                  </a:lnTo>
                  <a:lnTo>
                    <a:pt x="8128" y="12573"/>
                  </a:lnTo>
                  <a:lnTo>
                    <a:pt x="9651" y="12064"/>
                  </a:lnTo>
                  <a:lnTo>
                    <a:pt x="12065" y="9525"/>
                  </a:lnTo>
                  <a:lnTo>
                    <a:pt x="12700" y="8000"/>
                  </a:lnTo>
                  <a:lnTo>
                    <a:pt x="12700" y="4572"/>
                  </a:lnTo>
                  <a:lnTo>
                    <a:pt x="12065" y="3048"/>
                  </a:lnTo>
                  <a:lnTo>
                    <a:pt x="9651" y="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88407" y="126615"/>
            <a:ext cx="342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SSAFY 5</a:t>
            </a:r>
            <a:r>
              <a:rPr lang="ko-KR" altLang="en-US" sz="1600" b="1" dirty="0">
                <a:solidFill>
                  <a:schemeClr val="bg1"/>
                </a:solidFill>
              </a:rPr>
              <a:t>기 관통 프로젝트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08406D-4568-4289-8481-8DED8BAB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66" y="0"/>
            <a:ext cx="730534" cy="52322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D294E00-9826-475A-B988-BCEAF5CAC192}"/>
              </a:ext>
            </a:extLst>
          </p:cNvPr>
          <p:cNvGrpSpPr/>
          <p:nvPr/>
        </p:nvGrpSpPr>
        <p:grpSpPr>
          <a:xfrm>
            <a:off x="324938" y="838173"/>
            <a:ext cx="2408092" cy="609627"/>
            <a:chOff x="142820" y="558957"/>
            <a:chExt cx="2408092" cy="609627"/>
          </a:xfrm>
        </p:grpSpPr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AF3BBA8A-32CE-4EDE-8F2D-395E0C64EA77}"/>
                </a:ext>
              </a:extLst>
            </p:cNvPr>
            <p:cNvSpPr/>
            <p:nvPr/>
          </p:nvSpPr>
          <p:spPr>
            <a:xfrm>
              <a:off x="142820" y="558957"/>
              <a:ext cx="606588" cy="6096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DEC410-CC40-4143-AEDF-9127329B367C}"/>
                </a:ext>
              </a:extLst>
            </p:cNvPr>
            <p:cNvSpPr txBox="1"/>
            <p:nvPr/>
          </p:nvSpPr>
          <p:spPr>
            <a:xfrm>
              <a:off x="749408" y="602160"/>
              <a:ext cx="18015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모델링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F98B99D-3A58-4611-8016-EE586243A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56" y="1521857"/>
            <a:ext cx="4948734" cy="5175250"/>
          </a:xfrm>
          <a:prstGeom prst="rect">
            <a:avLst/>
          </a:prstGeom>
        </p:spPr>
      </p:pic>
      <p:grpSp>
        <p:nvGrpSpPr>
          <p:cNvPr id="37" name="Group 6">
            <a:extLst>
              <a:ext uri="{FF2B5EF4-FFF2-40B4-BE49-F238E27FC236}">
                <a16:creationId xmlns:a16="http://schemas.microsoft.com/office/drawing/2014/main" id="{771AE558-9703-4FD6-B0C5-A4465167135D}"/>
              </a:ext>
            </a:extLst>
          </p:cNvPr>
          <p:cNvGrpSpPr/>
          <p:nvPr/>
        </p:nvGrpSpPr>
        <p:grpSpPr>
          <a:xfrm>
            <a:off x="9491100" y="3186730"/>
            <a:ext cx="2121744" cy="2011243"/>
            <a:chOff x="7488539" y="2011789"/>
            <a:chExt cx="3064536" cy="2652623"/>
          </a:xfrm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933ACA19-B2C7-4DD6-AF84-A3862D191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4718" y="4262296"/>
              <a:ext cx="434555" cy="402116"/>
            </a:xfrm>
            <a:custGeom>
              <a:avLst/>
              <a:gdLst>
                <a:gd name="T0" fmla="*/ 288 w 300"/>
                <a:gd name="T1" fmla="*/ 94 h 278"/>
                <a:gd name="T2" fmla="*/ 157 w 300"/>
                <a:gd name="T3" fmla="*/ 0 h 278"/>
                <a:gd name="T4" fmla="*/ 111 w 300"/>
                <a:gd name="T5" fmla="*/ 8 h 278"/>
                <a:gd name="T6" fmla="*/ 25 w 300"/>
                <a:gd name="T7" fmla="*/ 185 h 278"/>
                <a:gd name="T8" fmla="*/ 156 w 300"/>
                <a:gd name="T9" fmla="*/ 278 h 278"/>
                <a:gd name="T10" fmla="*/ 202 w 300"/>
                <a:gd name="T11" fmla="*/ 270 h 278"/>
                <a:gd name="T12" fmla="*/ 282 w 300"/>
                <a:gd name="T13" fmla="*/ 200 h 278"/>
                <a:gd name="T14" fmla="*/ 288 w 300"/>
                <a:gd name="T15" fmla="*/ 94 h 278"/>
                <a:gd name="T16" fmla="*/ 261 w 300"/>
                <a:gd name="T17" fmla="*/ 103 h 278"/>
                <a:gd name="T18" fmla="*/ 266 w 300"/>
                <a:gd name="T19" fmla="*/ 158 h 278"/>
                <a:gd name="T20" fmla="*/ 179 w 300"/>
                <a:gd name="T21" fmla="*/ 131 h 278"/>
                <a:gd name="T22" fmla="*/ 231 w 300"/>
                <a:gd name="T23" fmla="*/ 57 h 278"/>
                <a:gd name="T24" fmla="*/ 261 w 300"/>
                <a:gd name="T25" fmla="*/ 103 h 278"/>
                <a:gd name="T26" fmla="*/ 120 w 300"/>
                <a:gd name="T27" fmla="*/ 34 h 278"/>
                <a:gd name="T28" fmla="*/ 157 w 300"/>
                <a:gd name="T29" fmla="*/ 28 h 278"/>
                <a:gd name="T30" fmla="*/ 208 w 300"/>
                <a:gd name="T31" fmla="*/ 41 h 278"/>
                <a:gd name="T32" fmla="*/ 156 w 300"/>
                <a:gd name="T33" fmla="*/ 115 h 278"/>
                <a:gd name="T34" fmla="*/ 101 w 300"/>
                <a:gd name="T35" fmla="*/ 43 h 278"/>
                <a:gd name="T36" fmla="*/ 120 w 300"/>
                <a:gd name="T37" fmla="*/ 34 h 278"/>
                <a:gd name="T38" fmla="*/ 79 w 300"/>
                <a:gd name="T39" fmla="*/ 60 h 278"/>
                <a:gd name="T40" fmla="*/ 133 w 300"/>
                <a:gd name="T41" fmla="*/ 131 h 278"/>
                <a:gd name="T42" fmla="*/ 47 w 300"/>
                <a:gd name="T43" fmla="*/ 155 h 278"/>
                <a:gd name="T44" fmla="*/ 79 w 300"/>
                <a:gd name="T45" fmla="*/ 60 h 278"/>
                <a:gd name="T46" fmla="*/ 54 w 300"/>
                <a:gd name="T47" fmla="*/ 182 h 278"/>
                <a:gd name="T48" fmla="*/ 143 w 300"/>
                <a:gd name="T49" fmla="*/ 157 h 278"/>
                <a:gd name="T50" fmla="*/ 145 w 300"/>
                <a:gd name="T51" fmla="*/ 249 h 278"/>
                <a:gd name="T52" fmla="*/ 54 w 300"/>
                <a:gd name="T53" fmla="*/ 182 h 278"/>
                <a:gd name="T54" fmla="*/ 193 w 300"/>
                <a:gd name="T55" fmla="*/ 244 h 278"/>
                <a:gd name="T56" fmla="*/ 173 w 300"/>
                <a:gd name="T57" fmla="*/ 249 h 278"/>
                <a:gd name="T58" fmla="*/ 171 w 300"/>
                <a:gd name="T59" fmla="*/ 158 h 278"/>
                <a:gd name="T60" fmla="*/ 258 w 300"/>
                <a:gd name="T61" fmla="*/ 184 h 278"/>
                <a:gd name="T62" fmla="*/ 256 w 300"/>
                <a:gd name="T63" fmla="*/ 188 h 278"/>
                <a:gd name="T64" fmla="*/ 193 w 300"/>
                <a:gd name="T65" fmla="*/ 24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0" h="278">
                  <a:moveTo>
                    <a:pt x="288" y="94"/>
                  </a:moveTo>
                  <a:cubicBezTo>
                    <a:pt x="268" y="38"/>
                    <a:pt x="216" y="0"/>
                    <a:pt x="157" y="0"/>
                  </a:cubicBezTo>
                  <a:cubicBezTo>
                    <a:pt x="141" y="0"/>
                    <a:pt x="126" y="3"/>
                    <a:pt x="111" y="8"/>
                  </a:cubicBezTo>
                  <a:cubicBezTo>
                    <a:pt x="39" y="33"/>
                    <a:pt x="0" y="112"/>
                    <a:pt x="25" y="185"/>
                  </a:cubicBezTo>
                  <a:cubicBezTo>
                    <a:pt x="45" y="241"/>
                    <a:pt x="97" y="278"/>
                    <a:pt x="156" y="278"/>
                  </a:cubicBezTo>
                  <a:cubicBezTo>
                    <a:pt x="172" y="278"/>
                    <a:pt x="187" y="275"/>
                    <a:pt x="202" y="270"/>
                  </a:cubicBezTo>
                  <a:cubicBezTo>
                    <a:pt x="237" y="258"/>
                    <a:pt x="265" y="233"/>
                    <a:pt x="282" y="200"/>
                  </a:cubicBezTo>
                  <a:cubicBezTo>
                    <a:pt x="298" y="166"/>
                    <a:pt x="300" y="129"/>
                    <a:pt x="288" y="94"/>
                  </a:cubicBezTo>
                  <a:close/>
                  <a:moveTo>
                    <a:pt x="261" y="103"/>
                  </a:moveTo>
                  <a:cubicBezTo>
                    <a:pt x="268" y="121"/>
                    <a:pt x="269" y="140"/>
                    <a:pt x="266" y="158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44" y="69"/>
                    <a:pt x="255" y="85"/>
                    <a:pt x="261" y="103"/>
                  </a:cubicBezTo>
                  <a:close/>
                  <a:moveTo>
                    <a:pt x="120" y="34"/>
                  </a:moveTo>
                  <a:cubicBezTo>
                    <a:pt x="132" y="30"/>
                    <a:pt x="144" y="28"/>
                    <a:pt x="157" y="28"/>
                  </a:cubicBezTo>
                  <a:cubicBezTo>
                    <a:pt x="175" y="28"/>
                    <a:pt x="192" y="33"/>
                    <a:pt x="208" y="41"/>
                  </a:cubicBezTo>
                  <a:cubicBezTo>
                    <a:pt x="156" y="115"/>
                    <a:pt x="156" y="115"/>
                    <a:pt x="156" y="115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7" y="40"/>
                    <a:pt x="113" y="37"/>
                    <a:pt x="120" y="34"/>
                  </a:cubicBezTo>
                  <a:close/>
                  <a:moveTo>
                    <a:pt x="79" y="60"/>
                  </a:moveTo>
                  <a:cubicBezTo>
                    <a:pt x="133" y="131"/>
                    <a:pt x="133" y="131"/>
                    <a:pt x="133" y="131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2" y="120"/>
                    <a:pt x="54" y="84"/>
                    <a:pt x="79" y="60"/>
                  </a:cubicBezTo>
                  <a:close/>
                  <a:moveTo>
                    <a:pt x="54" y="182"/>
                  </a:moveTo>
                  <a:cubicBezTo>
                    <a:pt x="143" y="157"/>
                    <a:pt x="143" y="157"/>
                    <a:pt x="143" y="157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05" y="245"/>
                    <a:pt x="70" y="220"/>
                    <a:pt x="54" y="182"/>
                  </a:cubicBezTo>
                  <a:close/>
                  <a:moveTo>
                    <a:pt x="193" y="244"/>
                  </a:moveTo>
                  <a:cubicBezTo>
                    <a:pt x="186" y="246"/>
                    <a:pt x="180" y="248"/>
                    <a:pt x="173" y="249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258" y="184"/>
                    <a:pt x="258" y="184"/>
                    <a:pt x="258" y="184"/>
                  </a:cubicBezTo>
                  <a:cubicBezTo>
                    <a:pt x="257" y="185"/>
                    <a:pt x="257" y="187"/>
                    <a:pt x="256" y="188"/>
                  </a:cubicBezTo>
                  <a:cubicBezTo>
                    <a:pt x="243" y="214"/>
                    <a:pt x="221" y="234"/>
                    <a:pt x="193" y="2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5DA08FED-CE4F-49DF-B8AF-4BC6A088E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8539" y="2011789"/>
              <a:ext cx="230131" cy="214217"/>
            </a:xfrm>
            <a:custGeom>
              <a:avLst/>
              <a:gdLst>
                <a:gd name="T0" fmla="*/ 153 w 159"/>
                <a:gd name="T1" fmla="*/ 50 h 148"/>
                <a:gd name="T2" fmla="*/ 83 w 159"/>
                <a:gd name="T3" fmla="*/ 0 h 148"/>
                <a:gd name="T4" fmla="*/ 59 w 159"/>
                <a:gd name="T5" fmla="*/ 5 h 148"/>
                <a:gd name="T6" fmla="*/ 13 w 159"/>
                <a:gd name="T7" fmla="*/ 99 h 148"/>
                <a:gd name="T8" fmla="*/ 83 w 159"/>
                <a:gd name="T9" fmla="*/ 148 h 148"/>
                <a:gd name="T10" fmla="*/ 107 w 159"/>
                <a:gd name="T11" fmla="*/ 144 h 148"/>
                <a:gd name="T12" fmla="*/ 150 w 159"/>
                <a:gd name="T13" fmla="*/ 106 h 148"/>
                <a:gd name="T14" fmla="*/ 153 w 159"/>
                <a:gd name="T15" fmla="*/ 50 h 148"/>
                <a:gd name="T16" fmla="*/ 139 w 159"/>
                <a:gd name="T17" fmla="*/ 55 h 148"/>
                <a:gd name="T18" fmla="*/ 141 w 159"/>
                <a:gd name="T19" fmla="*/ 84 h 148"/>
                <a:gd name="T20" fmla="*/ 95 w 159"/>
                <a:gd name="T21" fmla="*/ 70 h 148"/>
                <a:gd name="T22" fmla="*/ 123 w 159"/>
                <a:gd name="T23" fmla="*/ 31 h 148"/>
                <a:gd name="T24" fmla="*/ 139 w 159"/>
                <a:gd name="T25" fmla="*/ 55 h 148"/>
                <a:gd name="T26" fmla="*/ 64 w 159"/>
                <a:gd name="T27" fmla="*/ 19 h 148"/>
                <a:gd name="T28" fmla="*/ 83 w 159"/>
                <a:gd name="T29" fmla="*/ 15 h 148"/>
                <a:gd name="T30" fmla="*/ 110 w 159"/>
                <a:gd name="T31" fmla="*/ 22 h 148"/>
                <a:gd name="T32" fmla="*/ 83 w 159"/>
                <a:gd name="T33" fmla="*/ 62 h 148"/>
                <a:gd name="T34" fmla="*/ 54 w 159"/>
                <a:gd name="T35" fmla="*/ 23 h 148"/>
                <a:gd name="T36" fmla="*/ 64 w 159"/>
                <a:gd name="T37" fmla="*/ 19 h 148"/>
                <a:gd name="T38" fmla="*/ 42 w 159"/>
                <a:gd name="T39" fmla="*/ 32 h 148"/>
                <a:gd name="T40" fmla="*/ 71 w 159"/>
                <a:gd name="T41" fmla="*/ 70 h 148"/>
                <a:gd name="T42" fmla="*/ 25 w 159"/>
                <a:gd name="T43" fmla="*/ 83 h 148"/>
                <a:gd name="T44" fmla="*/ 42 w 159"/>
                <a:gd name="T45" fmla="*/ 32 h 148"/>
                <a:gd name="T46" fmla="*/ 29 w 159"/>
                <a:gd name="T47" fmla="*/ 97 h 148"/>
                <a:gd name="T48" fmla="*/ 76 w 159"/>
                <a:gd name="T49" fmla="*/ 84 h 148"/>
                <a:gd name="T50" fmla="*/ 77 w 159"/>
                <a:gd name="T51" fmla="*/ 133 h 148"/>
                <a:gd name="T52" fmla="*/ 29 w 159"/>
                <a:gd name="T53" fmla="*/ 97 h 148"/>
                <a:gd name="T54" fmla="*/ 102 w 159"/>
                <a:gd name="T55" fmla="*/ 130 h 148"/>
                <a:gd name="T56" fmla="*/ 92 w 159"/>
                <a:gd name="T57" fmla="*/ 133 h 148"/>
                <a:gd name="T58" fmla="*/ 91 w 159"/>
                <a:gd name="T59" fmla="*/ 84 h 148"/>
                <a:gd name="T60" fmla="*/ 137 w 159"/>
                <a:gd name="T61" fmla="*/ 98 h 148"/>
                <a:gd name="T62" fmla="*/ 136 w 159"/>
                <a:gd name="T63" fmla="*/ 100 h 148"/>
                <a:gd name="T64" fmla="*/ 102 w 159"/>
                <a:gd name="T65" fmla="*/ 13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" h="148">
                  <a:moveTo>
                    <a:pt x="153" y="50"/>
                  </a:moveTo>
                  <a:cubicBezTo>
                    <a:pt x="143" y="20"/>
                    <a:pt x="115" y="0"/>
                    <a:pt x="83" y="0"/>
                  </a:cubicBezTo>
                  <a:cubicBezTo>
                    <a:pt x="75" y="0"/>
                    <a:pt x="67" y="2"/>
                    <a:pt x="59" y="5"/>
                  </a:cubicBezTo>
                  <a:cubicBezTo>
                    <a:pt x="21" y="18"/>
                    <a:pt x="0" y="60"/>
                    <a:pt x="13" y="99"/>
                  </a:cubicBezTo>
                  <a:cubicBezTo>
                    <a:pt x="24" y="128"/>
                    <a:pt x="52" y="148"/>
                    <a:pt x="83" y="148"/>
                  </a:cubicBezTo>
                  <a:cubicBezTo>
                    <a:pt x="91" y="148"/>
                    <a:pt x="100" y="147"/>
                    <a:pt x="107" y="144"/>
                  </a:cubicBezTo>
                  <a:cubicBezTo>
                    <a:pt x="126" y="138"/>
                    <a:pt x="141" y="124"/>
                    <a:pt x="150" y="106"/>
                  </a:cubicBezTo>
                  <a:cubicBezTo>
                    <a:pt x="158" y="89"/>
                    <a:pt x="159" y="69"/>
                    <a:pt x="153" y="50"/>
                  </a:cubicBezTo>
                  <a:close/>
                  <a:moveTo>
                    <a:pt x="139" y="55"/>
                  </a:moveTo>
                  <a:cubicBezTo>
                    <a:pt x="142" y="65"/>
                    <a:pt x="143" y="74"/>
                    <a:pt x="141" y="84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30" y="37"/>
                    <a:pt x="135" y="45"/>
                    <a:pt x="139" y="55"/>
                  </a:cubicBezTo>
                  <a:close/>
                  <a:moveTo>
                    <a:pt x="64" y="19"/>
                  </a:moveTo>
                  <a:cubicBezTo>
                    <a:pt x="70" y="16"/>
                    <a:pt x="77" y="15"/>
                    <a:pt x="83" y="15"/>
                  </a:cubicBezTo>
                  <a:cubicBezTo>
                    <a:pt x="93" y="15"/>
                    <a:pt x="102" y="18"/>
                    <a:pt x="110" y="2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0" y="20"/>
                    <a:pt x="64" y="19"/>
                  </a:cubicBezTo>
                  <a:close/>
                  <a:moveTo>
                    <a:pt x="42" y="32"/>
                  </a:moveTo>
                  <a:cubicBezTo>
                    <a:pt x="71" y="70"/>
                    <a:pt x="71" y="70"/>
                    <a:pt x="71" y="70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2" y="64"/>
                    <a:pt x="29" y="45"/>
                    <a:pt x="42" y="32"/>
                  </a:cubicBezTo>
                  <a:close/>
                  <a:moveTo>
                    <a:pt x="29" y="97"/>
                  </a:moveTo>
                  <a:cubicBezTo>
                    <a:pt x="76" y="84"/>
                    <a:pt x="76" y="84"/>
                    <a:pt x="76" y="84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56" y="131"/>
                    <a:pt x="37" y="117"/>
                    <a:pt x="29" y="97"/>
                  </a:cubicBezTo>
                  <a:close/>
                  <a:moveTo>
                    <a:pt x="102" y="130"/>
                  </a:moveTo>
                  <a:cubicBezTo>
                    <a:pt x="99" y="131"/>
                    <a:pt x="95" y="132"/>
                    <a:pt x="92" y="133"/>
                  </a:cubicBezTo>
                  <a:cubicBezTo>
                    <a:pt x="91" y="84"/>
                    <a:pt x="91" y="84"/>
                    <a:pt x="91" y="84"/>
                  </a:cubicBezTo>
                  <a:cubicBezTo>
                    <a:pt x="137" y="98"/>
                    <a:pt x="137" y="98"/>
                    <a:pt x="137" y="98"/>
                  </a:cubicBezTo>
                  <a:cubicBezTo>
                    <a:pt x="137" y="99"/>
                    <a:pt x="136" y="99"/>
                    <a:pt x="136" y="100"/>
                  </a:cubicBezTo>
                  <a:cubicBezTo>
                    <a:pt x="129" y="114"/>
                    <a:pt x="117" y="125"/>
                    <a:pt x="102" y="1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31B0709-8E6A-4577-9851-8CE1E3F32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3535" y="4331457"/>
              <a:ext cx="186675" cy="247268"/>
            </a:xfrm>
            <a:custGeom>
              <a:avLst/>
              <a:gdLst>
                <a:gd name="T0" fmla="*/ 38 w 129"/>
                <a:gd name="T1" fmla="*/ 65 h 171"/>
                <a:gd name="T2" fmla="*/ 56 w 129"/>
                <a:gd name="T3" fmla="*/ 49 h 171"/>
                <a:gd name="T4" fmla="*/ 78 w 129"/>
                <a:gd name="T5" fmla="*/ 44 h 171"/>
                <a:gd name="T6" fmla="*/ 115 w 129"/>
                <a:gd name="T7" fmla="*/ 62 h 171"/>
                <a:gd name="T8" fmla="*/ 129 w 129"/>
                <a:gd name="T9" fmla="*/ 108 h 171"/>
                <a:gd name="T10" fmla="*/ 115 w 129"/>
                <a:gd name="T11" fmla="*/ 154 h 171"/>
                <a:gd name="T12" fmla="*/ 78 w 129"/>
                <a:gd name="T13" fmla="*/ 171 h 171"/>
                <a:gd name="T14" fmla="*/ 56 w 129"/>
                <a:gd name="T15" fmla="*/ 166 h 171"/>
                <a:gd name="T16" fmla="*/ 38 w 129"/>
                <a:gd name="T17" fmla="*/ 151 h 171"/>
                <a:gd name="T18" fmla="*/ 38 w 129"/>
                <a:gd name="T19" fmla="*/ 168 h 171"/>
                <a:gd name="T20" fmla="*/ 0 w 129"/>
                <a:gd name="T21" fmla="*/ 168 h 171"/>
                <a:gd name="T22" fmla="*/ 0 w 129"/>
                <a:gd name="T23" fmla="*/ 0 h 171"/>
                <a:gd name="T24" fmla="*/ 38 w 129"/>
                <a:gd name="T25" fmla="*/ 0 h 171"/>
                <a:gd name="T26" fmla="*/ 38 w 129"/>
                <a:gd name="T27" fmla="*/ 65 h 171"/>
                <a:gd name="T28" fmla="*/ 64 w 129"/>
                <a:gd name="T29" fmla="*/ 143 h 171"/>
                <a:gd name="T30" fmla="*/ 83 w 129"/>
                <a:gd name="T31" fmla="*/ 134 h 171"/>
                <a:gd name="T32" fmla="*/ 89 w 129"/>
                <a:gd name="T33" fmla="*/ 108 h 171"/>
                <a:gd name="T34" fmla="*/ 83 w 129"/>
                <a:gd name="T35" fmla="*/ 82 h 171"/>
                <a:gd name="T36" fmla="*/ 64 w 129"/>
                <a:gd name="T37" fmla="*/ 73 h 171"/>
                <a:gd name="T38" fmla="*/ 45 w 129"/>
                <a:gd name="T39" fmla="*/ 82 h 171"/>
                <a:gd name="T40" fmla="*/ 38 w 129"/>
                <a:gd name="T41" fmla="*/ 108 h 171"/>
                <a:gd name="T42" fmla="*/ 45 w 129"/>
                <a:gd name="T43" fmla="*/ 134 h 171"/>
                <a:gd name="T44" fmla="*/ 64 w 129"/>
                <a:gd name="T45" fmla="*/ 14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71">
                  <a:moveTo>
                    <a:pt x="38" y="65"/>
                  </a:moveTo>
                  <a:cubicBezTo>
                    <a:pt x="44" y="58"/>
                    <a:pt x="49" y="53"/>
                    <a:pt x="56" y="49"/>
                  </a:cubicBezTo>
                  <a:cubicBezTo>
                    <a:pt x="62" y="46"/>
                    <a:pt x="70" y="44"/>
                    <a:pt x="78" y="44"/>
                  </a:cubicBezTo>
                  <a:cubicBezTo>
                    <a:pt x="93" y="44"/>
                    <a:pt x="105" y="50"/>
                    <a:pt x="115" y="62"/>
                  </a:cubicBezTo>
                  <a:cubicBezTo>
                    <a:pt x="125" y="74"/>
                    <a:pt x="129" y="89"/>
                    <a:pt x="129" y="108"/>
                  </a:cubicBezTo>
                  <a:cubicBezTo>
                    <a:pt x="129" y="127"/>
                    <a:pt x="125" y="142"/>
                    <a:pt x="115" y="154"/>
                  </a:cubicBezTo>
                  <a:cubicBezTo>
                    <a:pt x="105" y="165"/>
                    <a:pt x="93" y="171"/>
                    <a:pt x="78" y="171"/>
                  </a:cubicBezTo>
                  <a:cubicBezTo>
                    <a:pt x="70" y="171"/>
                    <a:pt x="62" y="170"/>
                    <a:pt x="56" y="166"/>
                  </a:cubicBezTo>
                  <a:cubicBezTo>
                    <a:pt x="49" y="163"/>
                    <a:pt x="44" y="158"/>
                    <a:pt x="38" y="151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38" y="65"/>
                  </a:lnTo>
                  <a:close/>
                  <a:moveTo>
                    <a:pt x="64" y="143"/>
                  </a:moveTo>
                  <a:cubicBezTo>
                    <a:pt x="72" y="143"/>
                    <a:pt x="79" y="140"/>
                    <a:pt x="83" y="134"/>
                  </a:cubicBezTo>
                  <a:cubicBezTo>
                    <a:pt x="87" y="128"/>
                    <a:pt x="89" y="119"/>
                    <a:pt x="89" y="108"/>
                  </a:cubicBezTo>
                  <a:cubicBezTo>
                    <a:pt x="89" y="96"/>
                    <a:pt x="87" y="88"/>
                    <a:pt x="83" y="82"/>
                  </a:cubicBezTo>
                  <a:cubicBezTo>
                    <a:pt x="79" y="76"/>
                    <a:pt x="72" y="73"/>
                    <a:pt x="64" y="73"/>
                  </a:cubicBezTo>
                  <a:cubicBezTo>
                    <a:pt x="56" y="73"/>
                    <a:pt x="49" y="76"/>
                    <a:pt x="45" y="82"/>
                  </a:cubicBezTo>
                  <a:cubicBezTo>
                    <a:pt x="40" y="88"/>
                    <a:pt x="38" y="96"/>
                    <a:pt x="38" y="108"/>
                  </a:cubicBezTo>
                  <a:cubicBezTo>
                    <a:pt x="38" y="119"/>
                    <a:pt x="40" y="128"/>
                    <a:pt x="45" y="134"/>
                  </a:cubicBezTo>
                  <a:cubicBezTo>
                    <a:pt x="49" y="140"/>
                    <a:pt x="56" y="143"/>
                    <a:pt x="64" y="1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39D2A7F-DE8D-4337-8CC2-34E5489B7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529" y="4149066"/>
              <a:ext cx="123022" cy="199528"/>
            </a:xfrm>
            <a:custGeom>
              <a:avLst/>
              <a:gdLst>
                <a:gd name="T0" fmla="*/ 142 w 201"/>
                <a:gd name="T1" fmla="*/ 326 h 326"/>
                <a:gd name="T2" fmla="*/ 0 w 201"/>
                <a:gd name="T3" fmla="*/ 29 h 326"/>
                <a:gd name="T4" fmla="*/ 59 w 201"/>
                <a:gd name="T5" fmla="*/ 0 h 326"/>
                <a:gd name="T6" fmla="*/ 201 w 201"/>
                <a:gd name="T7" fmla="*/ 298 h 326"/>
                <a:gd name="T8" fmla="*/ 142 w 201"/>
                <a:gd name="T9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326">
                  <a:moveTo>
                    <a:pt x="142" y="326"/>
                  </a:moveTo>
                  <a:lnTo>
                    <a:pt x="0" y="29"/>
                  </a:lnTo>
                  <a:lnTo>
                    <a:pt x="59" y="0"/>
                  </a:lnTo>
                  <a:lnTo>
                    <a:pt x="201" y="298"/>
                  </a:lnTo>
                  <a:lnTo>
                    <a:pt x="142" y="3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3428DFE4-28F5-4BF9-92A3-98BC3C30F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0194" y="4185178"/>
              <a:ext cx="199528" cy="121798"/>
            </a:xfrm>
            <a:custGeom>
              <a:avLst/>
              <a:gdLst>
                <a:gd name="T0" fmla="*/ 28 w 326"/>
                <a:gd name="T1" fmla="*/ 199 h 199"/>
                <a:gd name="T2" fmla="*/ 0 w 326"/>
                <a:gd name="T3" fmla="*/ 140 h 199"/>
                <a:gd name="T4" fmla="*/ 297 w 326"/>
                <a:gd name="T5" fmla="*/ 0 h 199"/>
                <a:gd name="T6" fmla="*/ 326 w 326"/>
                <a:gd name="T7" fmla="*/ 57 h 199"/>
                <a:gd name="T8" fmla="*/ 28 w 326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199">
                  <a:moveTo>
                    <a:pt x="28" y="199"/>
                  </a:moveTo>
                  <a:lnTo>
                    <a:pt x="0" y="140"/>
                  </a:lnTo>
                  <a:lnTo>
                    <a:pt x="297" y="0"/>
                  </a:lnTo>
                  <a:lnTo>
                    <a:pt x="326" y="57"/>
                  </a:lnTo>
                  <a:lnTo>
                    <a:pt x="28" y="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1FBA24B-11DC-4876-90CE-8E37187D3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8435" y="3519879"/>
              <a:ext cx="76506" cy="190960"/>
            </a:xfrm>
            <a:custGeom>
              <a:avLst/>
              <a:gdLst>
                <a:gd name="T0" fmla="*/ 66 w 125"/>
                <a:gd name="T1" fmla="*/ 312 h 312"/>
                <a:gd name="T2" fmla="*/ 0 w 125"/>
                <a:gd name="T3" fmla="*/ 14 h 312"/>
                <a:gd name="T4" fmla="*/ 59 w 125"/>
                <a:gd name="T5" fmla="*/ 0 h 312"/>
                <a:gd name="T6" fmla="*/ 125 w 125"/>
                <a:gd name="T7" fmla="*/ 300 h 312"/>
                <a:gd name="T8" fmla="*/ 66 w 12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312">
                  <a:moveTo>
                    <a:pt x="66" y="312"/>
                  </a:moveTo>
                  <a:lnTo>
                    <a:pt x="0" y="14"/>
                  </a:lnTo>
                  <a:lnTo>
                    <a:pt x="59" y="0"/>
                  </a:lnTo>
                  <a:lnTo>
                    <a:pt x="125" y="300"/>
                  </a:lnTo>
                  <a:lnTo>
                    <a:pt x="66" y="3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810D580-3667-48CB-A816-CC5C70E9C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2127" y="3574964"/>
              <a:ext cx="192184" cy="76506"/>
            </a:xfrm>
            <a:custGeom>
              <a:avLst/>
              <a:gdLst>
                <a:gd name="T0" fmla="*/ 14 w 314"/>
                <a:gd name="T1" fmla="*/ 125 h 125"/>
                <a:gd name="T2" fmla="*/ 0 w 314"/>
                <a:gd name="T3" fmla="*/ 66 h 125"/>
                <a:gd name="T4" fmla="*/ 300 w 314"/>
                <a:gd name="T5" fmla="*/ 0 h 125"/>
                <a:gd name="T6" fmla="*/ 314 w 314"/>
                <a:gd name="T7" fmla="*/ 59 h 125"/>
                <a:gd name="T8" fmla="*/ 14 w 314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125">
                  <a:moveTo>
                    <a:pt x="14" y="125"/>
                  </a:moveTo>
                  <a:lnTo>
                    <a:pt x="0" y="66"/>
                  </a:lnTo>
                  <a:lnTo>
                    <a:pt x="300" y="0"/>
                  </a:lnTo>
                  <a:lnTo>
                    <a:pt x="314" y="59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03115D30-347F-4FEC-82E1-C73F16A79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8727" y="2415742"/>
              <a:ext cx="47740" cy="124246"/>
            </a:xfrm>
            <a:custGeom>
              <a:avLst/>
              <a:gdLst>
                <a:gd name="T0" fmla="*/ 41 w 78"/>
                <a:gd name="T1" fmla="*/ 203 h 203"/>
                <a:gd name="T2" fmla="*/ 0 w 78"/>
                <a:gd name="T3" fmla="*/ 196 h 203"/>
                <a:gd name="T4" fmla="*/ 41 w 78"/>
                <a:gd name="T5" fmla="*/ 0 h 203"/>
                <a:gd name="T6" fmla="*/ 78 w 78"/>
                <a:gd name="T7" fmla="*/ 7 h 203"/>
                <a:gd name="T8" fmla="*/ 41 w 7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03">
                  <a:moveTo>
                    <a:pt x="41" y="203"/>
                  </a:moveTo>
                  <a:lnTo>
                    <a:pt x="0" y="196"/>
                  </a:lnTo>
                  <a:lnTo>
                    <a:pt x="41" y="0"/>
                  </a:lnTo>
                  <a:lnTo>
                    <a:pt x="78" y="7"/>
                  </a:lnTo>
                  <a:lnTo>
                    <a:pt x="41" y="20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0CEF4342-B90D-45FC-8FCB-14B64B081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616" y="2453689"/>
              <a:ext cx="124858" cy="47740"/>
            </a:xfrm>
            <a:custGeom>
              <a:avLst/>
              <a:gdLst>
                <a:gd name="T0" fmla="*/ 197 w 204"/>
                <a:gd name="T1" fmla="*/ 78 h 78"/>
                <a:gd name="T2" fmla="*/ 0 w 204"/>
                <a:gd name="T3" fmla="*/ 37 h 78"/>
                <a:gd name="T4" fmla="*/ 7 w 204"/>
                <a:gd name="T5" fmla="*/ 0 h 78"/>
                <a:gd name="T6" fmla="*/ 204 w 204"/>
                <a:gd name="T7" fmla="*/ 37 h 78"/>
                <a:gd name="T8" fmla="*/ 197 w 204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78">
                  <a:moveTo>
                    <a:pt x="197" y="78"/>
                  </a:moveTo>
                  <a:lnTo>
                    <a:pt x="0" y="37"/>
                  </a:lnTo>
                  <a:lnTo>
                    <a:pt x="7" y="0"/>
                  </a:lnTo>
                  <a:lnTo>
                    <a:pt x="204" y="37"/>
                  </a:lnTo>
                  <a:lnTo>
                    <a:pt x="197" y="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6FE807C1-D740-494D-AA5D-BEC6F795B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4521" y="2956794"/>
              <a:ext cx="190960" cy="403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C3CC280-3EA1-457A-9F8A-BF3A2A4F8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5454" y="4168040"/>
              <a:ext cx="317042" cy="287664"/>
            </a:xfrm>
            <a:custGeom>
              <a:avLst/>
              <a:gdLst>
                <a:gd name="T0" fmla="*/ 184 w 219"/>
                <a:gd name="T1" fmla="*/ 36 h 199"/>
                <a:gd name="T2" fmla="*/ 110 w 219"/>
                <a:gd name="T3" fmla="*/ 66 h 199"/>
                <a:gd name="T4" fmla="*/ 34 w 219"/>
                <a:gd name="T5" fmla="*/ 38 h 199"/>
                <a:gd name="T6" fmla="*/ 46 w 219"/>
                <a:gd name="T7" fmla="*/ 140 h 199"/>
                <a:gd name="T8" fmla="*/ 108 w 219"/>
                <a:gd name="T9" fmla="*/ 199 h 199"/>
                <a:gd name="T10" fmla="*/ 111 w 219"/>
                <a:gd name="T11" fmla="*/ 199 h 199"/>
                <a:gd name="T12" fmla="*/ 114 w 219"/>
                <a:gd name="T13" fmla="*/ 199 h 199"/>
                <a:gd name="T14" fmla="*/ 175 w 219"/>
                <a:gd name="T15" fmla="*/ 139 h 199"/>
                <a:gd name="T16" fmla="*/ 184 w 219"/>
                <a:gd name="T17" fmla="*/ 3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199">
                  <a:moveTo>
                    <a:pt x="184" y="36"/>
                  </a:moveTo>
                  <a:cubicBezTo>
                    <a:pt x="136" y="0"/>
                    <a:pt x="109" y="53"/>
                    <a:pt x="110" y="66"/>
                  </a:cubicBezTo>
                  <a:cubicBezTo>
                    <a:pt x="109" y="53"/>
                    <a:pt x="82" y="0"/>
                    <a:pt x="34" y="38"/>
                  </a:cubicBezTo>
                  <a:cubicBezTo>
                    <a:pt x="0" y="65"/>
                    <a:pt x="17" y="112"/>
                    <a:pt x="46" y="140"/>
                  </a:cubicBezTo>
                  <a:cubicBezTo>
                    <a:pt x="72" y="165"/>
                    <a:pt x="108" y="199"/>
                    <a:pt x="108" y="199"/>
                  </a:cubicBezTo>
                  <a:cubicBezTo>
                    <a:pt x="111" y="199"/>
                    <a:pt x="111" y="199"/>
                    <a:pt x="111" y="199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4" y="199"/>
                    <a:pt x="150" y="164"/>
                    <a:pt x="175" y="139"/>
                  </a:cubicBezTo>
                  <a:cubicBezTo>
                    <a:pt x="203" y="110"/>
                    <a:pt x="219" y="62"/>
                    <a:pt x="18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236E66F3-DA00-4615-BA78-EE35651A3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997" y="4230469"/>
              <a:ext cx="102825" cy="180555"/>
            </a:xfrm>
            <a:custGeom>
              <a:avLst/>
              <a:gdLst>
                <a:gd name="T0" fmla="*/ 70 w 71"/>
                <a:gd name="T1" fmla="*/ 121 h 125"/>
                <a:gd name="T2" fmla="*/ 66 w 71"/>
                <a:gd name="T3" fmla="*/ 11 h 125"/>
                <a:gd name="T4" fmla="*/ 25 w 71"/>
                <a:gd name="T5" fmla="*/ 14 h 125"/>
                <a:gd name="T6" fmla="*/ 34 w 71"/>
                <a:gd name="T7" fmla="*/ 90 h 125"/>
                <a:gd name="T8" fmla="*/ 71 w 71"/>
                <a:gd name="T9" fmla="*/ 125 h 125"/>
                <a:gd name="T10" fmla="*/ 70 w 71"/>
                <a:gd name="T11" fmla="*/ 12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25">
                  <a:moveTo>
                    <a:pt x="70" y="121"/>
                  </a:moveTo>
                  <a:cubicBezTo>
                    <a:pt x="63" y="86"/>
                    <a:pt x="60" y="47"/>
                    <a:pt x="66" y="11"/>
                  </a:cubicBezTo>
                  <a:cubicBezTo>
                    <a:pt x="57" y="3"/>
                    <a:pt x="43" y="0"/>
                    <a:pt x="25" y="14"/>
                  </a:cubicBezTo>
                  <a:cubicBezTo>
                    <a:pt x="0" y="34"/>
                    <a:pt x="13" y="69"/>
                    <a:pt x="34" y="90"/>
                  </a:cubicBezTo>
                  <a:cubicBezTo>
                    <a:pt x="46" y="102"/>
                    <a:pt x="62" y="116"/>
                    <a:pt x="71" y="125"/>
                  </a:cubicBezTo>
                  <a:cubicBezTo>
                    <a:pt x="71" y="124"/>
                    <a:pt x="71" y="123"/>
                    <a:pt x="70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67727C1-1CE0-4C41-BB09-F7281FFD0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476" y="2133586"/>
              <a:ext cx="153625" cy="138935"/>
            </a:xfrm>
            <a:custGeom>
              <a:avLst/>
              <a:gdLst>
                <a:gd name="T0" fmla="*/ 89 w 106"/>
                <a:gd name="T1" fmla="*/ 17 h 96"/>
                <a:gd name="T2" fmla="*/ 53 w 106"/>
                <a:gd name="T3" fmla="*/ 32 h 96"/>
                <a:gd name="T4" fmla="*/ 16 w 106"/>
                <a:gd name="T5" fmla="*/ 18 h 96"/>
                <a:gd name="T6" fmla="*/ 22 w 106"/>
                <a:gd name="T7" fmla="*/ 67 h 96"/>
                <a:gd name="T8" fmla="*/ 52 w 106"/>
                <a:gd name="T9" fmla="*/ 96 h 96"/>
                <a:gd name="T10" fmla="*/ 53 w 106"/>
                <a:gd name="T11" fmla="*/ 96 h 96"/>
                <a:gd name="T12" fmla="*/ 55 w 106"/>
                <a:gd name="T13" fmla="*/ 96 h 96"/>
                <a:gd name="T14" fmla="*/ 84 w 106"/>
                <a:gd name="T15" fmla="*/ 67 h 96"/>
                <a:gd name="T16" fmla="*/ 89 w 106"/>
                <a:gd name="T17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96">
                  <a:moveTo>
                    <a:pt x="89" y="17"/>
                  </a:moveTo>
                  <a:cubicBezTo>
                    <a:pt x="65" y="0"/>
                    <a:pt x="53" y="25"/>
                    <a:pt x="53" y="32"/>
                  </a:cubicBezTo>
                  <a:cubicBezTo>
                    <a:pt x="53" y="25"/>
                    <a:pt x="40" y="0"/>
                    <a:pt x="16" y="18"/>
                  </a:cubicBezTo>
                  <a:cubicBezTo>
                    <a:pt x="0" y="31"/>
                    <a:pt x="8" y="54"/>
                    <a:pt x="22" y="67"/>
                  </a:cubicBezTo>
                  <a:cubicBezTo>
                    <a:pt x="35" y="79"/>
                    <a:pt x="52" y="96"/>
                    <a:pt x="52" y="96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5" y="96"/>
                    <a:pt x="72" y="79"/>
                    <a:pt x="84" y="67"/>
                  </a:cubicBezTo>
                  <a:cubicBezTo>
                    <a:pt x="98" y="53"/>
                    <a:pt x="106" y="30"/>
                    <a:pt x="89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75759FC6-194A-4240-A501-228631DBA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0329" y="2164189"/>
              <a:ext cx="50800" cy="86911"/>
            </a:xfrm>
            <a:custGeom>
              <a:avLst/>
              <a:gdLst>
                <a:gd name="T0" fmla="*/ 34 w 35"/>
                <a:gd name="T1" fmla="*/ 58 h 60"/>
                <a:gd name="T2" fmla="*/ 32 w 35"/>
                <a:gd name="T3" fmla="*/ 5 h 60"/>
                <a:gd name="T4" fmla="*/ 12 w 35"/>
                <a:gd name="T5" fmla="*/ 6 h 60"/>
                <a:gd name="T6" fmla="*/ 17 w 35"/>
                <a:gd name="T7" fmla="*/ 43 h 60"/>
                <a:gd name="T8" fmla="*/ 35 w 35"/>
                <a:gd name="T9" fmla="*/ 60 h 60"/>
                <a:gd name="T10" fmla="*/ 34 w 35"/>
                <a:gd name="T11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60">
                  <a:moveTo>
                    <a:pt x="34" y="58"/>
                  </a:moveTo>
                  <a:cubicBezTo>
                    <a:pt x="31" y="41"/>
                    <a:pt x="29" y="22"/>
                    <a:pt x="32" y="5"/>
                  </a:cubicBezTo>
                  <a:cubicBezTo>
                    <a:pt x="28" y="1"/>
                    <a:pt x="21" y="0"/>
                    <a:pt x="12" y="6"/>
                  </a:cubicBezTo>
                  <a:cubicBezTo>
                    <a:pt x="0" y="16"/>
                    <a:pt x="6" y="33"/>
                    <a:pt x="17" y="43"/>
                  </a:cubicBezTo>
                  <a:cubicBezTo>
                    <a:pt x="22" y="49"/>
                    <a:pt x="30" y="56"/>
                    <a:pt x="35" y="60"/>
                  </a:cubicBezTo>
                  <a:cubicBezTo>
                    <a:pt x="34" y="59"/>
                    <a:pt x="34" y="59"/>
                    <a:pt x="34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3831CCEF-68E7-4645-9994-365FFB7E0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8894" y="2509997"/>
              <a:ext cx="228295" cy="214217"/>
            </a:xfrm>
            <a:custGeom>
              <a:avLst/>
              <a:gdLst>
                <a:gd name="T0" fmla="*/ 137 w 158"/>
                <a:gd name="T1" fmla="*/ 42 h 148"/>
                <a:gd name="T2" fmla="*/ 78 w 158"/>
                <a:gd name="T3" fmla="*/ 52 h 148"/>
                <a:gd name="T4" fmla="*/ 28 w 158"/>
                <a:gd name="T5" fmla="*/ 20 h 148"/>
                <a:gd name="T6" fmla="*/ 21 w 158"/>
                <a:gd name="T7" fmla="*/ 95 h 148"/>
                <a:gd name="T8" fmla="*/ 56 w 158"/>
                <a:gd name="T9" fmla="*/ 147 h 148"/>
                <a:gd name="T10" fmla="*/ 58 w 158"/>
                <a:gd name="T11" fmla="*/ 148 h 148"/>
                <a:gd name="T12" fmla="*/ 60 w 158"/>
                <a:gd name="T13" fmla="*/ 148 h 148"/>
                <a:gd name="T14" fmla="*/ 114 w 158"/>
                <a:gd name="T15" fmla="*/ 115 h 148"/>
                <a:gd name="T16" fmla="*/ 137 w 158"/>
                <a:gd name="T17" fmla="*/ 4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48">
                  <a:moveTo>
                    <a:pt x="137" y="42"/>
                  </a:moveTo>
                  <a:cubicBezTo>
                    <a:pt x="108" y="8"/>
                    <a:pt x="80" y="42"/>
                    <a:pt x="78" y="52"/>
                  </a:cubicBezTo>
                  <a:cubicBezTo>
                    <a:pt x="80" y="42"/>
                    <a:pt x="69" y="0"/>
                    <a:pt x="28" y="20"/>
                  </a:cubicBezTo>
                  <a:cubicBezTo>
                    <a:pt x="0" y="33"/>
                    <a:pt x="4" y="71"/>
                    <a:pt x="21" y="95"/>
                  </a:cubicBezTo>
                  <a:cubicBezTo>
                    <a:pt x="35" y="117"/>
                    <a:pt x="56" y="147"/>
                    <a:pt x="56" y="147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48"/>
                    <a:pt x="92" y="129"/>
                    <a:pt x="114" y="115"/>
                  </a:cubicBezTo>
                  <a:cubicBezTo>
                    <a:pt x="139" y="99"/>
                    <a:pt x="158" y="67"/>
                    <a:pt x="137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BF005BF-DFE1-4806-A75F-549D890FF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4807" y="2550393"/>
              <a:ext cx="75282" cy="135875"/>
            </a:xfrm>
            <a:custGeom>
              <a:avLst/>
              <a:gdLst>
                <a:gd name="T0" fmla="*/ 37 w 52"/>
                <a:gd name="T1" fmla="*/ 91 h 94"/>
                <a:gd name="T2" fmla="*/ 52 w 52"/>
                <a:gd name="T3" fmla="*/ 11 h 94"/>
                <a:gd name="T4" fmla="*/ 22 w 52"/>
                <a:gd name="T5" fmla="*/ 7 h 94"/>
                <a:gd name="T6" fmla="*/ 16 w 52"/>
                <a:gd name="T7" fmla="*/ 63 h 94"/>
                <a:gd name="T8" fmla="*/ 37 w 52"/>
                <a:gd name="T9" fmla="*/ 94 h 94"/>
                <a:gd name="T10" fmla="*/ 37 w 52"/>
                <a:gd name="T11" fmla="*/ 9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94">
                  <a:moveTo>
                    <a:pt x="37" y="91"/>
                  </a:moveTo>
                  <a:cubicBezTo>
                    <a:pt x="38" y="65"/>
                    <a:pt x="42" y="36"/>
                    <a:pt x="52" y="11"/>
                  </a:cubicBezTo>
                  <a:cubicBezTo>
                    <a:pt x="46" y="4"/>
                    <a:pt x="37" y="0"/>
                    <a:pt x="22" y="7"/>
                  </a:cubicBezTo>
                  <a:cubicBezTo>
                    <a:pt x="0" y="17"/>
                    <a:pt x="4" y="45"/>
                    <a:pt x="16" y="63"/>
                  </a:cubicBezTo>
                  <a:cubicBezTo>
                    <a:pt x="23" y="74"/>
                    <a:pt x="32" y="87"/>
                    <a:pt x="37" y="94"/>
                  </a:cubicBezTo>
                  <a:cubicBezTo>
                    <a:pt x="37" y="93"/>
                    <a:pt x="37" y="92"/>
                    <a:pt x="37" y="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8D17C84-B376-4171-AD5B-4A35B655C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622" y="3521104"/>
              <a:ext cx="102825" cy="89971"/>
            </a:xfrm>
            <a:custGeom>
              <a:avLst/>
              <a:gdLst>
                <a:gd name="T0" fmla="*/ 52 w 71"/>
                <a:gd name="T1" fmla="*/ 7 h 62"/>
                <a:gd name="T2" fmla="*/ 5 w 71"/>
                <a:gd name="T3" fmla="*/ 27 h 62"/>
                <a:gd name="T4" fmla="*/ 10 w 71"/>
                <a:gd name="T5" fmla="*/ 62 h 62"/>
                <a:gd name="T6" fmla="*/ 15 w 71"/>
                <a:gd name="T7" fmla="*/ 47 h 62"/>
                <a:gd name="T8" fmla="*/ 71 w 71"/>
                <a:gd name="T9" fmla="*/ 27 h 62"/>
                <a:gd name="T10" fmla="*/ 52 w 71"/>
                <a:gd name="T11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62">
                  <a:moveTo>
                    <a:pt x="52" y="7"/>
                  </a:moveTo>
                  <a:cubicBezTo>
                    <a:pt x="34" y="0"/>
                    <a:pt x="13" y="8"/>
                    <a:pt x="5" y="27"/>
                  </a:cubicBezTo>
                  <a:cubicBezTo>
                    <a:pt x="0" y="39"/>
                    <a:pt x="2" y="52"/>
                    <a:pt x="10" y="62"/>
                  </a:cubicBezTo>
                  <a:cubicBezTo>
                    <a:pt x="10" y="57"/>
                    <a:pt x="12" y="51"/>
                    <a:pt x="15" y="47"/>
                  </a:cubicBezTo>
                  <a:cubicBezTo>
                    <a:pt x="27" y="25"/>
                    <a:pt x="50" y="20"/>
                    <a:pt x="71" y="27"/>
                  </a:cubicBezTo>
                  <a:cubicBezTo>
                    <a:pt x="68" y="18"/>
                    <a:pt x="61" y="11"/>
                    <a:pt x="52" y="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0C2AEB80-DA28-4AFC-89B0-827F12835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0287" y="3333204"/>
              <a:ext cx="413745" cy="371515"/>
            </a:xfrm>
            <a:custGeom>
              <a:avLst/>
              <a:gdLst>
                <a:gd name="T0" fmla="*/ 202 w 286"/>
                <a:gd name="T1" fmla="*/ 0 h 257"/>
                <a:gd name="T2" fmla="*/ 130 w 286"/>
                <a:gd name="T3" fmla="*/ 149 h 257"/>
                <a:gd name="T4" fmla="*/ 99 w 286"/>
                <a:gd name="T5" fmla="*/ 122 h 257"/>
                <a:gd name="T6" fmla="*/ 14 w 286"/>
                <a:gd name="T7" fmla="*/ 157 h 257"/>
                <a:gd name="T8" fmla="*/ 49 w 286"/>
                <a:gd name="T9" fmla="*/ 243 h 257"/>
                <a:gd name="T10" fmla="*/ 135 w 286"/>
                <a:gd name="T11" fmla="*/ 208 h 257"/>
                <a:gd name="T12" fmla="*/ 135 w 286"/>
                <a:gd name="T13" fmla="*/ 205 h 257"/>
                <a:gd name="T14" fmla="*/ 213 w 286"/>
                <a:gd name="T15" fmla="*/ 42 h 257"/>
                <a:gd name="T16" fmla="*/ 270 w 286"/>
                <a:gd name="T17" fmla="*/ 79 h 257"/>
                <a:gd name="T18" fmla="*/ 286 w 286"/>
                <a:gd name="T19" fmla="*/ 55 h 257"/>
                <a:gd name="T20" fmla="*/ 202 w 286"/>
                <a:gd name="T21" fmla="*/ 0 h 257"/>
                <a:gd name="T22" fmla="*/ 41 w 286"/>
                <a:gd name="T23" fmla="*/ 177 h 257"/>
                <a:gd name="T24" fmla="*/ 36 w 286"/>
                <a:gd name="T25" fmla="*/ 192 h 257"/>
                <a:gd name="T26" fmla="*/ 31 w 286"/>
                <a:gd name="T27" fmla="*/ 157 h 257"/>
                <a:gd name="T28" fmla="*/ 78 w 286"/>
                <a:gd name="T29" fmla="*/ 137 h 257"/>
                <a:gd name="T30" fmla="*/ 97 w 286"/>
                <a:gd name="T31" fmla="*/ 157 h 257"/>
                <a:gd name="T32" fmla="*/ 41 w 286"/>
                <a:gd name="T33" fmla="*/ 17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257">
                  <a:moveTo>
                    <a:pt x="202" y="0"/>
                  </a:moveTo>
                  <a:cubicBezTo>
                    <a:pt x="130" y="149"/>
                    <a:pt x="130" y="149"/>
                    <a:pt x="130" y="149"/>
                  </a:cubicBezTo>
                  <a:cubicBezTo>
                    <a:pt x="124" y="138"/>
                    <a:pt x="113" y="128"/>
                    <a:pt x="99" y="122"/>
                  </a:cubicBezTo>
                  <a:cubicBezTo>
                    <a:pt x="66" y="108"/>
                    <a:pt x="28" y="124"/>
                    <a:pt x="14" y="157"/>
                  </a:cubicBezTo>
                  <a:cubicBezTo>
                    <a:pt x="0" y="191"/>
                    <a:pt x="16" y="229"/>
                    <a:pt x="49" y="243"/>
                  </a:cubicBezTo>
                  <a:cubicBezTo>
                    <a:pt x="82" y="257"/>
                    <a:pt x="121" y="241"/>
                    <a:pt x="135" y="208"/>
                  </a:cubicBezTo>
                  <a:cubicBezTo>
                    <a:pt x="135" y="207"/>
                    <a:pt x="135" y="206"/>
                    <a:pt x="135" y="205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70" y="79"/>
                    <a:pt x="270" y="79"/>
                    <a:pt x="270" y="79"/>
                  </a:cubicBezTo>
                  <a:cubicBezTo>
                    <a:pt x="286" y="55"/>
                    <a:pt x="286" y="55"/>
                    <a:pt x="286" y="55"/>
                  </a:cubicBezTo>
                  <a:lnTo>
                    <a:pt x="202" y="0"/>
                  </a:lnTo>
                  <a:close/>
                  <a:moveTo>
                    <a:pt x="41" y="177"/>
                  </a:moveTo>
                  <a:cubicBezTo>
                    <a:pt x="38" y="181"/>
                    <a:pt x="36" y="187"/>
                    <a:pt x="36" y="192"/>
                  </a:cubicBezTo>
                  <a:cubicBezTo>
                    <a:pt x="28" y="182"/>
                    <a:pt x="26" y="169"/>
                    <a:pt x="31" y="157"/>
                  </a:cubicBezTo>
                  <a:cubicBezTo>
                    <a:pt x="39" y="138"/>
                    <a:pt x="60" y="130"/>
                    <a:pt x="78" y="137"/>
                  </a:cubicBezTo>
                  <a:cubicBezTo>
                    <a:pt x="87" y="141"/>
                    <a:pt x="94" y="148"/>
                    <a:pt x="97" y="157"/>
                  </a:cubicBezTo>
                  <a:cubicBezTo>
                    <a:pt x="76" y="150"/>
                    <a:pt x="53" y="155"/>
                    <a:pt x="41" y="1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5C26B25B-1F90-4434-9CC6-2A3100FDA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100" y="2330666"/>
              <a:ext cx="138935" cy="137099"/>
            </a:xfrm>
            <a:custGeom>
              <a:avLst/>
              <a:gdLst>
                <a:gd name="T0" fmla="*/ 81 w 96"/>
                <a:gd name="T1" fmla="*/ 20 h 95"/>
                <a:gd name="T2" fmla="*/ 75 w 96"/>
                <a:gd name="T3" fmla="*/ 80 h 95"/>
                <a:gd name="T4" fmla="*/ 15 w 96"/>
                <a:gd name="T5" fmla="*/ 75 h 95"/>
                <a:gd name="T6" fmla="*/ 21 w 96"/>
                <a:gd name="T7" fmla="*/ 15 h 95"/>
                <a:gd name="T8" fmla="*/ 81 w 96"/>
                <a:gd name="T9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5">
                  <a:moveTo>
                    <a:pt x="81" y="20"/>
                  </a:moveTo>
                  <a:cubicBezTo>
                    <a:pt x="96" y="38"/>
                    <a:pt x="93" y="65"/>
                    <a:pt x="75" y="80"/>
                  </a:cubicBezTo>
                  <a:cubicBezTo>
                    <a:pt x="57" y="95"/>
                    <a:pt x="30" y="93"/>
                    <a:pt x="15" y="75"/>
                  </a:cubicBezTo>
                  <a:cubicBezTo>
                    <a:pt x="0" y="57"/>
                    <a:pt x="3" y="30"/>
                    <a:pt x="21" y="15"/>
                  </a:cubicBezTo>
                  <a:cubicBezTo>
                    <a:pt x="39" y="0"/>
                    <a:pt x="66" y="2"/>
                    <a:pt x="81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B9404DE-72BF-4EE3-A6EF-4DCE61A2C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2850" y="2368002"/>
              <a:ext cx="43455" cy="69774"/>
            </a:xfrm>
            <a:custGeom>
              <a:avLst/>
              <a:gdLst>
                <a:gd name="T0" fmla="*/ 23 w 30"/>
                <a:gd name="T1" fmla="*/ 39 h 48"/>
                <a:gd name="T2" fmla="*/ 28 w 30"/>
                <a:gd name="T3" fmla="*/ 0 h 48"/>
                <a:gd name="T4" fmla="*/ 11 w 30"/>
                <a:gd name="T5" fmla="*/ 5 h 48"/>
                <a:gd name="T6" fmla="*/ 8 w 30"/>
                <a:gd name="T7" fmla="*/ 38 h 48"/>
                <a:gd name="T8" fmla="*/ 30 w 30"/>
                <a:gd name="T9" fmla="*/ 46 h 48"/>
                <a:gd name="T10" fmla="*/ 23 w 30"/>
                <a:gd name="T11" fmla="*/ 3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48">
                  <a:moveTo>
                    <a:pt x="23" y="39"/>
                  </a:moveTo>
                  <a:cubicBezTo>
                    <a:pt x="14" y="25"/>
                    <a:pt x="18" y="10"/>
                    <a:pt x="28" y="0"/>
                  </a:cubicBezTo>
                  <a:cubicBezTo>
                    <a:pt x="22" y="0"/>
                    <a:pt x="16" y="1"/>
                    <a:pt x="11" y="5"/>
                  </a:cubicBezTo>
                  <a:cubicBezTo>
                    <a:pt x="1" y="14"/>
                    <a:pt x="0" y="28"/>
                    <a:pt x="8" y="38"/>
                  </a:cubicBezTo>
                  <a:cubicBezTo>
                    <a:pt x="14" y="45"/>
                    <a:pt x="22" y="48"/>
                    <a:pt x="30" y="46"/>
                  </a:cubicBezTo>
                  <a:cubicBezTo>
                    <a:pt x="27" y="44"/>
                    <a:pt x="24" y="42"/>
                    <a:pt x="23" y="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A52E49BE-E509-4B4F-B60C-8A87E4DD8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7558" y="2166637"/>
              <a:ext cx="148116" cy="212994"/>
            </a:xfrm>
            <a:custGeom>
              <a:avLst/>
              <a:gdLst>
                <a:gd name="T0" fmla="*/ 206 w 242"/>
                <a:gd name="T1" fmla="*/ 348 h 348"/>
                <a:gd name="T2" fmla="*/ 0 w 242"/>
                <a:gd name="T3" fmla="*/ 76 h 348"/>
                <a:gd name="T4" fmla="*/ 138 w 242"/>
                <a:gd name="T5" fmla="*/ 0 h 348"/>
                <a:gd name="T6" fmla="*/ 159 w 242"/>
                <a:gd name="T7" fmla="*/ 38 h 348"/>
                <a:gd name="T8" fmla="*/ 67 w 242"/>
                <a:gd name="T9" fmla="*/ 90 h 348"/>
                <a:gd name="T10" fmla="*/ 242 w 242"/>
                <a:gd name="T11" fmla="*/ 322 h 348"/>
                <a:gd name="T12" fmla="*/ 206 w 242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348">
                  <a:moveTo>
                    <a:pt x="206" y="348"/>
                  </a:moveTo>
                  <a:lnTo>
                    <a:pt x="0" y="76"/>
                  </a:lnTo>
                  <a:lnTo>
                    <a:pt x="138" y="0"/>
                  </a:lnTo>
                  <a:lnTo>
                    <a:pt x="159" y="38"/>
                  </a:lnTo>
                  <a:lnTo>
                    <a:pt x="67" y="90"/>
                  </a:lnTo>
                  <a:lnTo>
                    <a:pt x="242" y="322"/>
                  </a:lnTo>
                  <a:lnTo>
                    <a:pt x="206" y="3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ED0C521A-ACB9-4C60-9FA2-9426CB5993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1535" y="2994741"/>
              <a:ext cx="153013" cy="325611"/>
            </a:xfrm>
            <a:custGeom>
              <a:avLst/>
              <a:gdLst>
                <a:gd name="T0" fmla="*/ 93 w 106"/>
                <a:gd name="T1" fmla="*/ 148 h 225"/>
                <a:gd name="T2" fmla="*/ 92 w 106"/>
                <a:gd name="T3" fmla="*/ 147 h 225"/>
                <a:gd name="T4" fmla="*/ 29 w 106"/>
                <a:gd name="T5" fmla="*/ 37 h 225"/>
                <a:gd name="T6" fmla="*/ 73 w 106"/>
                <a:gd name="T7" fmla="*/ 19 h 225"/>
                <a:gd name="T8" fmla="*/ 66 w 106"/>
                <a:gd name="T9" fmla="*/ 0 h 225"/>
                <a:gd name="T10" fmla="*/ 0 w 106"/>
                <a:gd name="T11" fmla="*/ 27 h 225"/>
                <a:gd name="T12" fmla="*/ 57 w 106"/>
                <a:gd name="T13" fmla="*/ 127 h 225"/>
                <a:gd name="T14" fmla="*/ 87 w 106"/>
                <a:gd name="T15" fmla="*/ 141 h 225"/>
                <a:gd name="T16" fmla="*/ 57 w 106"/>
                <a:gd name="T17" fmla="*/ 127 h 225"/>
                <a:gd name="T18" fmla="*/ 29 w 106"/>
                <a:gd name="T19" fmla="*/ 134 h 225"/>
                <a:gd name="T20" fmla="*/ 16 w 106"/>
                <a:gd name="T21" fmla="*/ 197 h 225"/>
                <a:gd name="T22" fmla="*/ 79 w 106"/>
                <a:gd name="T23" fmla="*/ 211 h 225"/>
                <a:gd name="T24" fmla="*/ 93 w 106"/>
                <a:gd name="T25" fmla="*/ 148 h 225"/>
                <a:gd name="T26" fmla="*/ 37 w 106"/>
                <a:gd name="T27" fmla="*/ 190 h 225"/>
                <a:gd name="T28" fmla="*/ 44 w 106"/>
                <a:gd name="T29" fmla="*/ 199 h 225"/>
                <a:gd name="T30" fmla="*/ 22 w 106"/>
                <a:gd name="T31" fmla="*/ 187 h 225"/>
                <a:gd name="T32" fmla="*/ 30 w 106"/>
                <a:gd name="T33" fmla="*/ 152 h 225"/>
                <a:gd name="T34" fmla="*/ 49 w 106"/>
                <a:gd name="T35" fmla="*/ 149 h 225"/>
                <a:gd name="T36" fmla="*/ 37 w 106"/>
                <a:gd name="T37" fmla="*/ 190 h 225"/>
                <a:gd name="T38" fmla="*/ 77 w 106"/>
                <a:gd name="T39" fmla="*/ 162 h 225"/>
                <a:gd name="T40" fmla="*/ 95 w 106"/>
                <a:gd name="T41" fmla="*/ 152 h 225"/>
                <a:gd name="T42" fmla="*/ 77 w 106"/>
                <a:gd name="T43" fmla="*/ 16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225">
                  <a:moveTo>
                    <a:pt x="93" y="148"/>
                  </a:moveTo>
                  <a:cubicBezTo>
                    <a:pt x="92" y="148"/>
                    <a:pt x="92" y="147"/>
                    <a:pt x="92" y="14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7" y="127"/>
                    <a:pt x="57" y="127"/>
                    <a:pt x="57" y="127"/>
                  </a:cubicBezTo>
                  <a:cubicBezTo>
                    <a:pt x="68" y="128"/>
                    <a:pt x="79" y="133"/>
                    <a:pt x="87" y="141"/>
                  </a:cubicBezTo>
                  <a:cubicBezTo>
                    <a:pt x="79" y="133"/>
                    <a:pt x="68" y="128"/>
                    <a:pt x="57" y="127"/>
                  </a:cubicBezTo>
                  <a:cubicBezTo>
                    <a:pt x="48" y="126"/>
                    <a:pt x="38" y="129"/>
                    <a:pt x="29" y="134"/>
                  </a:cubicBezTo>
                  <a:cubicBezTo>
                    <a:pt x="8" y="148"/>
                    <a:pt x="2" y="176"/>
                    <a:pt x="16" y="197"/>
                  </a:cubicBezTo>
                  <a:cubicBezTo>
                    <a:pt x="29" y="219"/>
                    <a:pt x="57" y="225"/>
                    <a:pt x="79" y="211"/>
                  </a:cubicBezTo>
                  <a:cubicBezTo>
                    <a:pt x="100" y="198"/>
                    <a:pt x="106" y="169"/>
                    <a:pt x="93" y="148"/>
                  </a:cubicBezTo>
                  <a:close/>
                  <a:moveTo>
                    <a:pt x="37" y="190"/>
                  </a:moveTo>
                  <a:cubicBezTo>
                    <a:pt x="39" y="193"/>
                    <a:pt x="41" y="196"/>
                    <a:pt x="44" y="199"/>
                  </a:cubicBezTo>
                  <a:cubicBezTo>
                    <a:pt x="36" y="199"/>
                    <a:pt x="27" y="195"/>
                    <a:pt x="22" y="187"/>
                  </a:cubicBezTo>
                  <a:cubicBezTo>
                    <a:pt x="15" y="175"/>
                    <a:pt x="18" y="160"/>
                    <a:pt x="30" y="152"/>
                  </a:cubicBezTo>
                  <a:cubicBezTo>
                    <a:pt x="36" y="149"/>
                    <a:pt x="42" y="148"/>
                    <a:pt x="49" y="149"/>
                  </a:cubicBezTo>
                  <a:cubicBezTo>
                    <a:pt x="36" y="159"/>
                    <a:pt x="30" y="174"/>
                    <a:pt x="37" y="190"/>
                  </a:cubicBezTo>
                  <a:close/>
                  <a:moveTo>
                    <a:pt x="77" y="162"/>
                  </a:moveTo>
                  <a:cubicBezTo>
                    <a:pt x="95" y="152"/>
                    <a:pt x="95" y="152"/>
                    <a:pt x="95" y="152"/>
                  </a:cubicBezTo>
                  <a:lnTo>
                    <a:pt x="77" y="1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621D5DBB-4469-403A-A73C-CA2C70AB4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2956" y="3208958"/>
              <a:ext cx="48964" cy="73446"/>
            </a:xfrm>
            <a:custGeom>
              <a:avLst/>
              <a:gdLst>
                <a:gd name="T0" fmla="*/ 34 w 34"/>
                <a:gd name="T1" fmla="*/ 1 h 51"/>
                <a:gd name="T2" fmla="*/ 15 w 34"/>
                <a:gd name="T3" fmla="*/ 4 h 51"/>
                <a:gd name="T4" fmla="*/ 7 w 34"/>
                <a:gd name="T5" fmla="*/ 39 h 51"/>
                <a:gd name="T6" fmla="*/ 29 w 34"/>
                <a:gd name="T7" fmla="*/ 51 h 51"/>
                <a:gd name="T8" fmla="*/ 22 w 34"/>
                <a:gd name="T9" fmla="*/ 42 h 51"/>
                <a:gd name="T10" fmla="*/ 34 w 34"/>
                <a:gd name="T11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1">
                  <a:moveTo>
                    <a:pt x="34" y="1"/>
                  </a:moveTo>
                  <a:cubicBezTo>
                    <a:pt x="27" y="0"/>
                    <a:pt x="21" y="1"/>
                    <a:pt x="15" y="4"/>
                  </a:cubicBezTo>
                  <a:cubicBezTo>
                    <a:pt x="3" y="12"/>
                    <a:pt x="0" y="27"/>
                    <a:pt x="7" y="39"/>
                  </a:cubicBezTo>
                  <a:cubicBezTo>
                    <a:pt x="12" y="47"/>
                    <a:pt x="21" y="51"/>
                    <a:pt x="29" y="51"/>
                  </a:cubicBezTo>
                  <a:cubicBezTo>
                    <a:pt x="26" y="48"/>
                    <a:pt x="24" y="45"/>
                    <a:pt x="22" y="42"/>
                  </a:cubicBezTo>
                  <a:cubicBezTo>
                    <a:pt x="15" y="26"/>
                    <a:pt x="21" y="11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47CC79A5-66FD-4BEE-AFC5-02AF38DF1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8989" y="3606791"/>
              <a:ext cx="236251" cy="274810"/>
            </a:xfrm>
            <a:custGeom>
              <a:avLst/>
              <a:gdLst>
                <a:gd name="T0" fmla="*/ 279 w 386"/>
                <a:gd name="T1" fmla="*/ 338 h 449"/>
                <a:gd name="T2" fmla="*/ 140 w 386"/>
                <a:gd name="T3" fmla="*/ 276 h 449"/>
                <a:gd name="T4" fmla="*/ 90 w 386"/>
                <a:gd name="T5" fmla="*/ 328 h 449"/>
                <a:gd name="T6" fmla="*/ 0 w 386"/>
                <a:gd name="T7" fmla="*/ 290 h 449"/>
                <a:gd name="T8" fmla="*/ 279 w 386"/>
                <a:gd name="T9" fmla="*/ 0 h 449"/>
                <a:gd name="T10" fmla="*/ 386 w 386"/>
                <a:gd name="T11" fmla="*/ 47 h 449"/>
                <a:gd name="T12" fmla="*/ 362 w 386"/>
                <a:gd name="T13" fmla="*/ 449 h 449"/>
                <a:gd name="T14" fmla="*/ 272 w 386"/>
                <a:gd name="T15" fmla="*/ 409 h 449"/>
                <a:gd name="T16" fmla="*/ 279 w 386"/>
                <a:gd name="T17" fmla="*/ 338 h 449"/>
                <a:gd name="T18" fmla="*/ 189 w 386"/>
                <a:gd name="T19" fmla="*/ 222 h 449"/>
                <a:gd name="T20" fmla="*/ 284 w 386"/>
                <a:gd name="T21" fmla="*/ 262 h 449"/>
                <a:gd name="T22" fmla="*/ 298 w 386"/>
                <a:gd name="T23" fmla="*/ 104 h 449"/>
                <a:gd name="T24" fmla="*/ 189 w 386"/>
                <a:gd name="T25" fmla="*/ 22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49">
                  <a:moveTo>
                    <a:pt x="279" y="338"/>
                  </a:moveTo>
                  <a:lnTo>
                    <a:pt x="140" y="276"/>
                  </a:lnTo>
                  <a:lnTo>
                    <a:pt x="90" y="328"/>
                  </a:lnTo>
                  <a:lnTo>
                    <a:pt x="0" y="290"/>
                  </a:lnTo>
                  <a:lnTo>
                    <a:pt x="279" y="0"/>
                  </a:lnTo>
                  <a:lnTo>
                    <a:pt x="386" y="47"/>
                  </a:lnTo>
                  <a:lnTo>
                    <a:pt x="362" y="449"/>
                  </a:lnTo>
                  <a:lnTo>
                    <a:pt x="272" y="409"/>
                  </a:lnTo>
                  <a:lnTo>
                    <a:pt x="279" y="338"/>
                  </a:lnTo>
                  <a:close/>
                  <a:moveTo>
                    <a:pt x="189" y="222"/>
                  </a:moveTo>
                  <a:lnTo>
                    <a:pt x="284" y="262"/>
                  </a:lnTo>
                  <a:lnTo>
                    <a:pt x="298" y="104"/>
                  </a:lnTo>
                  <a:lnTo>
                    <a:pt x="189" y="2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9A9CFDA-648A-4CBA-8DAC-B4BCD98E4C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4123" y="2712585"/>
              <a:ext cx="154849" cy="182391"/>
            </a:xfrm>
            <a:custGeom>
              <a:avLst/>
              <a:gdLst>
                <a:gd name="T0" fmla="*/ 160 w 253"/>
                <a:gd name="T1" fmla="*/ 194 h 298"/>
                <a:gd name="T2" fmla="*/ 61 w 253"/>
                <a:gd name="T3" fmla="*/ 227 h 298"/>
                <a:gd name="T4" fmla="*/ 61 w 253"/>
                <a:gd name="T5" fmla="*/ 276 h 298"/>
                <a:gd name="T6" fmla="*/ 0 w 253"/>
                <a:gd name="T7" fmla="*/ 298 h 298"/>
                <a:gd name="T8" fmla="*/ 7 w 253"/>
                <a:gd name="T9" fmla="*/ 23 h 298"/>
                <a:gd name="T10" fmla="*/ 82 w 253"/>
                <a:gd name="T11" fmla="*/ 0 h 298"/>
                <a:gd name="T12" fmla="*/ 253 w 253"/>
                <a:gd name="T13" fmla="*/ 210 h 298"/>
                <a:gd name="T14" fmla="*/ 191 w 253"/>
                <a:gd name="T15" fmla="*/ 231 h 298"/>
                <a:gd name="T16" fmla="*/ 160 w 253"/>
                <a:gd name="T17" fmla="*/ 194 h 298"/>
                <a:gd name="T18" fmla="*/ 63 w 253"/>
                <a:gd name="T19" fmla="*/ 175 h 298"/>
                <a:gd name="T20" fmla="*/ 130 w 253"/>
                <a:gd name="T21" fmla="*/ 153 h 298"/>
                <a:gd name="T22" fmla="*/ 63 w 253"/>
                <a:gd name="T23" fmla="*/ 68 h 298"/>
                <a:gd name="T24" fmla="*/ 63 w 253"/>
                <a:gd name="T25" fmla="*/ 17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98">
                  <a:moveTo>
                    <a:pt x="160" y="194"/>
                  </a:moveTo>
                  <a:lnTo>
                    <a:pt x="61" y="227"/>
                  </a:lnTo>
                  <a:lnTo>
                    <a:pt x="61" y="276"/>
                  </a:lnTo>
                  <a:lnTo>
                    <a:pt x="0" y="298"/>
                  </a:lnTo>
                  <a:lnTo>
                    <a:pt x="7" y="23"/>
                  </a:lnTo>
                  <a:lnTo>
                    <a:pt x="82" y="0"/>
                  </a:lnTo>
                  <a:lnTo>
                    <a:pt x="253" y="210"/>
                  </a:lnTo>
                  <a:lnTo>
                    <a:pt x="191" y="231"/>
                  </a:lnTo>
                  <a:lnTo>
                    <a:pt x="160" y="194"/>
                  </a:lnTo>
                  <a:close/>
                  <a:moveTo>
                    <a:pt x="63" y="175"/>
                  </a:moveTo>
                  <a:lnTo>
                    <a:pt x="130" y="153"/>
                  </a:lnTo>
                  <a:lnTo>
                    <a:pt x="63" y="68"/>
                  </a:lnTo>
                  <a:lnTo>
                    <a:pt x="63" y="1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539B16A1-4A43-4D3E-BAEC-3A7D557DC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1929" y="4007071"/>
              <a:ext cx="228295" cy="243595"/>
            </a:xfrm>
            <a:custGeom>
              <a:avLst/>
              <a:gdLst>
                <a:gd name="T0" fmla="*/ 158 w 158"/>
                <a:gd name="T1" fmla="*/ 125 h 168"/>
                <a:gd name="T2" fmla="*/ 141 w 158"/>
                <a:gd name="T3" fmla="*/ 142 h 168"/>
                <a:gd name="T4" fmla="*/ 120 w 158"/>
                <a:gd name="T5" fmla="*/ 155 h 168"/>
                <a:gd name="T6" fmla="*/ 56 w 158"/>
                <a:gd name="T7" fmla="*/ 161 h 168"/>
                <a:gd name="T8" fmla="*/ 11 w 158"/>
                <a:gd name="T9" fmla="*/ 117 h 168"/>
                <a:gd name="T10" fmla="*/ 8 w 158"/>
                <a:gd name="T11" fmla="*/ 54 h 168"/>
                <a:gd name="T12" fmla="*/ 54 w 158"/>
                <a:gd name="T13" fmla="*/ 10 h 168"/>
                <a:gd name="T14" fmla="*/ 78 w 158"/>
                <a:gd name="T15" fmla="*/ 2 h 168"/>
                <a:gd name="T16" fmla="*/ 102 w 158"/>
                <a:gd name="T17" fmla="*/ 1 h 168"/>
                <a:gd name="T18" fmla="*/ 115 w 158"/>
                <a:gd name="T19" fmla="*/ 30 h 168"/>
                <a:gd name="T20" fmla="*/ 91 w 158"/>
                <a:gd name="T21" fmla="*/ 29 h 168"/>
                <a:gd name="T22" fmla="*/ 69 w 158"/>
                <a:gd name="T23" fmla="*/ 35 h 168"/>
                <a:gd name="T24" fmla="*/ 44 w 158"/>
                <a:gd name="T25" fmla="*/ 61 h 168"/>
                <a:gd name="T26" fmla="*/ 48 w 158"/>
                <a:gd name="T27" fmla="*/ 100 h 168"/>
                <a:gd name="T28" fmla="*/ 75 w 158"/>
                <a:gd name="T29" fmla="*/ 129 h 168"/>
                <a:gd name="T30" fmla="*/ 111 w 158"/>
                <a:gd name="T31" fmla="*/ 128 h 168"/>
                <a:gd name="T32" fmla="*/ 130 w 158"/>
                <a:gd name="T33" fmla="*/ 115 h 168"/>
                <a:gd name="T34" fmla="*/ 145 w 158"/>
                <a:gd name="T35" fmla="*/ 96 h 168"/>
                <a:gd name="T36" fmla="*/ 158 w 158"/>
                <a:gd name="T37" fmla="*/ 12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168">
                  <a:moveTo>
                    <a:pt x="158" y="125"/>
                  </a:moveTo>
                  <a:cubicBezTo>
                    <a:pt x="153" y="132"/>
                    <a:pt x="148" y="137"/>
                    <a:pt x="141" y="142"/>
                  </a:cubicBezTo>
                  <a:cubicBezTo>
                    <a:pt x="135" y="147"/>
                    <a:pt x="128" y="152"/>
                    <a:pt x="120" y="155"/>
                  </a:cubicBezTo>
                  <a:cubicBezTo>
                    <a:pt x="97" y="166"/>
                    <a:pt x="75" y="168"/>
                    <a:pt x="56" y="161"/>
                  </a:cubicBezTo>
                  <a:cubicBezTo>
                    <a:pt x="36" y="154"/>
                    <a:pt x="21" y="139"/>
                    <a:pt x="11" y="117"/>
                  </a:cubicBezTo>
                  <a:cubicBezTo>
                    <a:pt x="1" y="94"/>
                    <a:pt x="0" y="74"/>
                    <a:pt x="8" y="54"/>
                  </a:cubicBezTo>
                  <a:cubicBezTo>
                    <a:pt x="15" y="35"/>
                    <a:pt x="31" y="20"/>
                    <a:pt x="54" y="10"/>
                  </a:cubicBezTo>
                  <a:cubicBezTo>
                    <a:pt x="62" y="6"/>
                    <a:pt x="70" y="4"/>
                    <a:pt x="78" y="2"/>
                  </a:cubicBezTo>
                  <a:cubicBezTo>
                    <a:pt x="86" y="1"/>
                    <a:pt x="94" y="0"/>
                    <a:pt x="102" y="1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07" y="28"/>
                    <a:pt x="98" y="28"/>
                    <a:pt x="91" y="29"/>
                  </a:cubicBezTo>
                  <a:cubicBezTo>
                    <a:pt x="84" y="29"/>
                    <a:pt x="76" y="31"/>
                    <a:pt x="69" y="35"/>
                  </a:cubicBezTo>
                  <a:cubicBezTo>
                    <a:pt x="56" y="41"/>
                    <a:pt x="48" y="49"/>
                    <a:pt x="44" y="61"/>
                  </a:cubicBezTo>
                  <a:cubicBezTo>
                    <a:pt x="41" y="72"/>
                    <a:pt x="42" y="85"/>
                    <a:pt x="48" y="100"/>
                  </a:cubicBezTo>
                  <a:cubicBezTo>
                    <a:pt x="55" y="114"/>
                    <a:pt x="64" y="124"/>
                    <a:pt x="75" y="129"/>
                  </a:cubicBezTo>
                  <a:cubicBezTo>
                    <a:pt x="86" y="134"/>
                    <a:pt x="98" y="134"/>
                    <a:pt x="111" y="128"/>
                  </a:cubicBezTo>
                  <a:cubicBezTo>
                    <a:pt x="118" y="125"/>
                    <a:pt x="125" y="120"/>
                    <a:pt x="130" y="115"/>
                  </a:cubicBezTo>
                  <a:cubicBezTo>
                    <a:pt x="136" y="110"/>
                    <a:pt x="141" y="104"/>
                    <a:pt x="145" y="96"/>
                  </a:cubicBezTo>
                  <a:lnTo>
                    <a:pt x="158" y="1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0467140C-F05C-4BF2-A00B-764C83186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4154" y="3302602"/>
              <a:ext cx="152401" cy="157909"/>
            </a:xfrm>
            <a:custGeom>
              <a:avLst/>
              <a:gdLst>
                <a:gd name="T0" fmla="*/ 0 w 249"/>
                <a:gd name="T1" fmla="*/ 85 h 258"/>
                <a:gd name="T2" fmla="*/ 45 w 249"/>
                <a:gd name="T3" fmla="*/ 62 h 258"/>
                <a:gd name="T4" fmla="*/ 81 w 249"/>
                <a:gd name="T5" fmla="*/ 125 h 258"/>
                <a:gd name="T6" fmla="*/ 147 w 249"/>
                <a:gd name="T7" fmla="*/ 90 h 258"/>
                <a:gd name="T8" fmla="*/ 109 w 249"/>
                <a:gd name="T9" fmla="*/ 26 h 258"/>
                <a:gd name="T10" fmla="*/ 154 w 249"/>
                <a:gd name="T11" fmla="*/ 0 h 258"/>
                <a:gd name="T12" fmla="*/ 249 w 249"/>
                <a:gd name="T13" fmla="*/ 170 h 258"/>
                <a:gd name="T14" fmla="*/ 206 w 249"/>
                <a:gd name="T15" fmla="*/ 196 h 258"/>
                <a:gd name="T16" fmla="*/ 166 w 249"/>
                <a:gd name="T17" fmla="*/ 123 h 258"/>
                <a:gd name="T18" fmla="*/ 100 w 249"/>
                <a:gd name="T19" fmla="*/ 161 h 258"/>
                <a:gd name="T20" fmla="*/ 140 w 249"/>
                <a:gd name="T21" fmla="*/ 232 h 258"/>
                <a:gd name="T22" fmla="*/ 97 w 249"/>
                <a:gd name="T23" fmla="*/ 258 h 258"/>
                <a:gd name="T24" fmla="*/ 0 w 249"/>
                <a:gd name="T25" fmla="*/ 8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" h="258">
                  <a:moveTo>
                    <a:pt x="0" y="85"/>
                  </a:moveTo>
                  <a:lnTo>
                    <a:pt x="45" y="62"/>
                  </a:lnTo>
                  <a:lnTo>
                    <a:pt x="81" y="125"/>
                  </a:lnTo>
                  <a:lnTo>
                    <a:pt x="147" y="90"/>
                  </a:lnTo>
                  <a:lnTo>
                    <a:pt x="109" y="26"/>
                  </a:lnTo>
                  <a:lnTo>
                    <a:pt x="154" y="0"/>
                  </a:lnTo>
                  <a:lnTo>
                    <a:pt x="249" y="170"/>
                  </a:lnTo>
                  <a:lnTo>
                    <a:pt x="206" y="196"/>
                  </a:lnTo>
                  <a:lnTo>
                    <a:pt x="166" y="123"/>
                  </a:lnTo>
                  <a:lnTo>
                    <a:pt x="100" y="161"/>
                  </a:lnTo>
                  <a:lnTo>
                    <a:pt x="140" y="232"/>
                  </a:lnTo>
                  <a:lnTo>
                    <a:pt x="97" y="258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6447C6BA-36A1-4172-8BCE-CCD8E8811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0632" y="3365031"/>
              <a:ext cx="77118" cy="78343"/>
            </a:xfrm>
            <a:custGeom>
              <a:avLst/>
              <a:gdLst>
                <a:gd name="T0" fmla="*/ 30 w 53"/>
                <a:gd name="T1" fmla="*/ 40 h 54"/>
                <a:gd name="T2" fmla="*/ 49 w 53"/>
                <a:gd name="T3" fmla="*/ 29 h 54"/>
                <a:gd name="T4" fmla="*/ 53 w 53"/>
                <a:gd name="T5" fmla="*/ 37 h 54"/>
                <a:gd name="T6" fmla="*/ 23 w 53"/>
                <a:gd name="T7" fmla="*/ 54 h 54"/>
                <a:gd name="T8" fmla="*/ 18 w 53"/>
                <a:gd name="T9" fmla="*/ 46 h 54"/>
                <a:gd name="T10" fmla="*/ 26 w 53"/>
                <a:gd name="T11" fmla="*/ 24 h 54"/>
                <a:gd name="T12" fmla="*/ 27 w 53"/>
                <a:gd name="T13" fmla="*/ 19 h 54"/>
                <a:gd name="T14" fmla="*/ 26 w 53"/>
                <a:gd name="T15" fmla="*/ 15 h 54"/>
                <a:gd name="T16" fmla="*/ 21 w 53"/>
                <a:gd name="T17" fmla="*/ 11 h 54"/>
                <a:gd name="T18" fmla="*/ 15 w 53"/>
                <a:gd name="T19" fmla="*/ 12 h 54"/>
                <a:gd name="T20" fmla="*/ 10 w 53"/>
                <a:gd name="T21" fmla="*/ 16 h 54"/>
                <a:gd name="T22" fmla="*/ 5 w 53"/>
                <a:gd name="T23" fmla="*/ 23 h 54"/>
                <a:gd name="T24" fmla="*/ 0 w 53"/>
                <a:gd name="T25" fmla="*/ 14 h 54"/>
                <a:gd name="T26" fmla="*/ 6 w 53"/>
                <a:gd name="T27" fmla="*/ 8 h 54"/>
                <a:gd name="T28" fmla="*/ 13 w 53"/>
                <a:gd name="T29" fmla="*/ 4 h 54"/>
                <a:gd name="T30" fmla="*/ 26 w 53"/>
                <a:gd name="T31" fmla="*/ 0 h 54"/>
                <a:gd name="T32" fmla="*/ 36 w 53"/>
                <a:gd name="T33" fmla="*/ 7 h 54"/>
                <a:gd name="T34" fmla="*/ 38 w 53"/>
                <a:gd name="T35" fmla="*/ 15 h 54"/>
                <a:gd name="T36" fmla="*/ 35 w 53"/>
                <a:gd name="T37" fmla="*/ 27 h 54"/>
                <a:gd name="T38" fmla="*/ 30 w 5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54">
                  <a:moveTo>
                    <a:pt x="30" y="40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2"/>
                    <a:pt x="27" y="21"/>
                    <a:pt x="27" y="19"/>
                  </a:cubicBezTo>
                  <a:cubicBezTo>
                    <a:pt x="27" y="17"/>
                    <a:pt x="26" y="16"/>
                    <a:pt x="26" y="15"/>
                  </a:cubicBezTo>
                  <a:cubicBezTo>
                    <a:pt x="25" y="13"/>
                    <a:pt x="23" y="12"/>
                    <a:pt x="21" y="11"/>
                  </a:cubicBezTo>
                  <a:cubicBezTo>
                    <a:pt x="19" y="11"/>
                    <a:pt x="17" y="11"/>
                    <a:pt x="15" y="12"/>
                  </a:cubicBezTo>
                  <a:cubicBezTo>
                    <a:pt x="13" y="13"/>
                    <a:pt x="11" y="15"/>
                    <a:pt x="10" y="16"/>
                  </a:cubicBezTo>
                  <a:cubicBezTo>
                    <a:pt x="8" y="18"/>
                    <a:pt x="7" y="21"/>
                    <a:pt x="5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2"/>
                    <a:pt x="4" y="10"/>
                    <a:pt x="6" y="8"/>
                  </a:cubicBezTo>
                  <a:cubicBezTo>
                    <a:pt x="8" y="6"/>
                    <a:pt x="11" y="5"/>
                    <a:pt x="13" y="4"/>
                  </a:cubicBezTo>
                  <a:cubicBezTo>
                    <a:pt x="18" y="1"/>
                    <a:pt x="22" y="0"/>
                    <a:pt x="26" y="0"/>
                  </a:cubicBezTo>
                  <a:cubicBezTo>
                    <a:pt x="30" y="1"/>
                    <a:pt x="34" y="3"/>
                    <a:pt x="36" y="7"/>
                  </a:cubicBezTo>
                  <a:cubicBezTo>
                    <a:pt x="37" y="10"/>
                    <a:pt x="38" y="12"/>
                    <a:pt x="38" y="15"/>
                  </a:cubicBezTo>
                  <a:cubicBezTo>
                    <a:pt x="38" y="17"/>
                    <a:pt x="37" y="21"/>
                    <a:pt x="35" y="27"/>
                  </a:cubicBezTo>
                  <a:lnTo>
                    <a:pt x="30" y="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0">
              <a:extLst>
                <a:ext uri="{FF2B5EF4-FFF2-40B4-BE49-F238E27FC236}">
                  <a16:creationId xmlns:a16="http://schemas.microsoft.com/office/drawing/2014/main" id="{2BA1F988-B0D0-463F-A671-43F646C63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5321" y="3218751"/>
              <a:ext cx="131591" cy="133427"/>
            </a:xfrm>
            <a:custGeom>
              <a:avLst/>
              <a:gdLst>
                <a:gd name="T0" fmla="*/ 25 w 91"/>
                <a:gd name="T1" fmla="*/ 9 h 92"/>
                <a:gd name="T2" fmla="*/ 57 w 91"/>
                <a:gd name="T3" fmla="*/ 3 h 92"/>
                <a:gd name="T4" fmla="*/ 83 w 91"/>
                <a:gd name="T5" fmla="*/ 25 h 92"/>
                <a:gd name="T6" fmla="*/ 88 w 91"/>
                <a:gd name="T7" fmla="*/ 58 h 92"/>
                <a:gd name="T8" fmla="*/ 67 w 91"/>
                <a:gd name="T9" fmla="*/ 84 h 92"/>
                <a:gd name="T10" fmla="*/ 34 w 91"/>
                <a:gd name="T11" fmla="*/ 89 h 92"/>
                <a:gd name="T12" fmla="*/ 9 w 91"/>
                <a:gd name="T13" fmla="*/ 67 h 92"/>
                <a:gd name="T14" fmla="*/ 3 w 91"/>
                <a:gd name="T15" fmla="*/ 34 h 92"/>
                <a:gd name="T16" fmla="*/ 25 w 91"/>
                <a:gd name="T17" fmla="*/ 9 h 92"/>
                <a:gd name="T18" fmla="*/ 32 w 91"/>
                <a:gd name="T19" fmla="*/ 22 h 92"/>
                <a:gd name="T20" fmla="*/ 23 w 91"/>
                <a:gd name="T21" fmla="*/ 36 h 92"/>
                <a:gd name="T22" fmla="*/ 28 w 91"/>
                <a:gd name="T23" fmla="*/ 56 h 92"/>
                <a:gd name="T24" fmla="*/ 42 w 91"/>
                <a:gd name="T25" fmla="*/ 71 h 92"/>
                <a:gd name="T26" fmla="*/ 59 w 91"/>
                <a:gd name="T27" fmla="*/ 70 h 92"/>
                <a:gd name="T28" fmla="*/ 69 w 91"/>
                <a:gd name="T29" fmla="*/ 56 h 92"/>
                <a:gd name="T30" fmla="*/ 64 w 91"/>
                <a:gd name="T31" fmla="*/ 36 h 92"/>
                <a:gd name="T32" fmla="*/ 49 w 91"/>
                <a:gd name="T33" fmla="*/ 21 h 92"/>
                <a:gd name="T34" fmla="*/ 32 w 91"/>
                <a:gd name="T35" fmla="*/ 2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92">
                  <a:moveTo>
                    <a:pt x="25" y="9"/>
                  </a:moveTo>
                  <a:cubicBezTo>
                    <a:pt x="36" y="2"/>
                    <a:pt x="47" y="0"/>
                    <a:pt x="57" y="3"/>
                  </a:cubicBezTo>
                  <a:cubicBezTo>
                    <a:pt x="68" y="6"/>
                    <a:pt x="76" y="14"/>
                    <a:pt x="83" y="25"/>
                  </a:cubicBezTo>
                  <a:cubicBezTo>
                    <a:pt x="89" y="37"/>
                    <a:pt x="91" y="48"/>
                    <a:pt x="88" y="58"/>
                  </a:cubicBezTo>
                  <a:cubicBezTo>
                    <a:pt x="85" y="69"/>
                    <a:pt x="78" y="77"/>
                    <a:pt x="67" y="84"/>
                  </a:cubicBezTo>
                  <a:cubicBezTo>
                    <a:pt x="55" y="90"/>
                    <a:pt x="44" y="92"/>
                    <a:pt x="34" y="89"/>
                  </a:cubicBezTo>
                  <a:cubicBezTo>
                    <a:pt x="24" y="86"/>
                    <a:pt x="15" y="79"/>
                    <a:pt x="9" y="67"/>
                  </a:cubicBezTo>
                  <a:cubicBezTo>
                    <a:pt x="2" y="55"/>
                    <a:pt x="0" y="44"/>
                    <a:pt x="3" y="34"/>
                  </a:cubicBezTo>
                  <a:cubicBezTo>
                    <a:pt x="6" y="24"/>
                    <a:pt x="13" y="15"/>
                    <a:pt x="25" y="9"/>
                  </a:cubicBezTo>
                  <a:close/>
                  <a:moveTo>
                    <a:pt x="32" y="22"/>
                  </a:moveTo>
                  <a:cubicBezTo>
                    <a:pt x="27" y="25"/>
                    <a:pt x="23" y="30"/>
                    <a:pt x="23" y="36"/>
                  </a:cubicBezTo>
                  <a:cubicBezTo>
                    <a:pt x="22" y="42"/>
                    <a:pt x="23" y="49"/>
                    <a:pt x="28" y="56"/>
                  </a:cubicBezTo>
                  <a:cubicBezTo>
                    <a:pt x="32" y="64"/>
                    <a:pt x="37" y="69"/>
                    <a:pt x="42" y="71"/>
                  </a:cubicBezTo>
                  <a:cubicBezTo>
                    <a:pt x="48" y="74"/>
                    <a:pt x="53" y="73"/>
                    <a:pt x="59" y="70"/>
                  </a:cubicBezTo>
                  <a:cubicBezTo>
                    <a:pt x="65" y="67"/>
                    <a:pt x="68" y="62"/>
                    <a:pt x="69" y="56"/>
                  </a:cubicBezTo>
                  <a:cubicBezTo>
                    <a:pt x="70" y="50"/>
                    <a:pt x="68" y="44"/>
                    <a:pt x="64" y="36"/>
                  </a:cubicBezTo>
                  <a:cubicBezTo>
                    <a:pt x="59" y="29"/>
                    <a:pt x="54" y="23"/>
                    <a:pt x="49" y="21"/>
                  </a:cubicBezTo>
                  <a:cubicBezTo>
                    <a:pt x="43" y="19"/>
                    <a:pt x="38" y="19"/>
                    <a:pt x="32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EA3EF8BE-6615-46D6-ACE4-7D8A42676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3746" y="2379631"/>
              <a:ext cx="100376" cy="115677"/>
            </a:xfrm>
            <a:custGeom>
              <a:avLst/>
              <a:gdLst>
                <a:gd name="T0" fmla="*/ 69 w 69"/>
                <a:gd name="T1" fmla="*/ 70 h 80"/>
                <a:gd name="T2" fmla="*/ 59 w 69"/>
                <a:gd name="T3" fmla="*/ 76 h 80"/>
                <a:gd name="T4" fmla="*/ 47 w 69"/>
                <a:gd name="T5" fmla="*/ 79 h 80"/>
                <a:gd name="T6" fmla="*/ 15 w 69"/>
                <a:gd name="T7" fmla="*/ 72 h 80"/>
                <a:gd name="T8" fmla="*/ 1 w 69"/>
                <a:gd name="T9" fmla="*/ 44 h 80"/>
                <a:gd name="T10" fmla="*/ 9 w 69"/>
                <a:gd name="T11" fmla="*/ 14 h 80"/>
                <a:gd name="T12" fmla="*/ 37 w 69"/>
                <a:gd name="T13" fmla="*/ 0 h 80"/>
                <a:gd name="T14" fmla="*/ 50 w 69"/>
                <a:gd name="T15" fmla="*/ 0 h 80"/>
                <a:gd name="T16" fmla="*/ 61 w 69"/>
                <a:gd name="T17" fmla="*/ 3 h 80"/>
                <a:gd name="T18" fmla="*/ 63 w 69"/>
                <a:gd name="T19" fmla="*/ 19 h 80"/>
                <a:gd name="T20" fmla="*/ 52 w 69"/>
                <a:gd name="T21" fmla="*/ 15 h 80"/>
                <a:gd name="T22" fmla="*/ 41 w 69"/>
                <a:gd name="T23" fmla="*/ 14 h 80"/>
                <a:gd name="T24" fmla="*/ 25 w 69"/>
                <a:gd name="T25" fmla="*/ 23 h 80"/>
                <a:gd name="T26" fmla="*/ 21 w 69"/>
                <a:gd name="T27" fmla="*/ 42 h 80"/>
                <a:gd name="T28" fmla="*/ 29 w 69"/>
                <a:gd name="T29" fmla="*/ 60 h 80"/>
                <a:gd name="T30" fmla="*/ 46 w 69"/>
                <a:gd name="T31" fmla="*/ 64 h 80"/>
                <a:gd name="T32" fmla="*/ 57 w 69"/>
                <a:gd name="T33" fmla="*/ 61 h 80"/>
                <a:gd name="T34" fmla="*/ 67 w 69"/>
                <a:gd name="T35" fmla="*/ 55 h 80"/>
                <a:gd name="T36" fmla="*/ 69 w 69"/>
                <a:gd name="T3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80">
                  <a:moveTo>
                    <a:pt x="69" y="70"/>
                  </a:moveTo>
                  <a:cubicBezTo>
                    <a:pt x="66" y="73"/>
                    <a:pt x="62" y="75"/>
                    <a:pt x="59" y="76"/>
                  </a:cubicBezTo>
                  <a:cubicBezTo>
                    <a:pt x="55" y="77"/>
                    <a:pt x="51" y="78"/>
                    <a:pt x="47" y="79"/>
                  </a:cubicBezTo>
                  <a:cubicBezTo>
                    <a:pt x="34" y="80"/>
                    <a:pt x="24" y="78"/>
                    <a:pt x="15" y="72"/>
                  </a:cubicBezTo>
                  <a:cubicBezTo>
                    <a:pt x="7" y="66"/>
                    <a:pt x="2" y="56"/>
                    <a:pt x="1" y="44"/>
                  </a:cubicBezTo>
                  <a:cubicBezTo>
                    <a:pt x="0" y="32"/>
                    <a:pt x="2" y="22"/>
                    <a:pt x="9" y="14"/>
                  </a:cubicBezTo>
                  <a:cubicBezTo>
                    <a:pt x="15" y="6"/>
                    <a:pt x="25" y="2"/>
                    <a:pt x="37" y="0"/>
                  </a:cubicBezTo>
                  <a:cubicBezTo>
                    <a:pt x="42" y="0"/>
                    <a:pt x="46" y="0"/>
                    <a:pt x="50" y="0"/>
                  </a:cubicBezTo>
                  <a:cubicBezTo>
                    <a:pt x="54" y="1"/>
                    <a:pt x="58" y="2"/>
                    <a:pt x="61" y="3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59" y="17"/>
                    <a:pt x="56" y="15"/>
                    <a:pt x="52" y="15"/>
                  </a:cubicBezTo>
                  <a:cubicBezTo>
                    <a:pt x="48" y="14"/>
                    <a:pt x="44" y="14"/>
                    <a:pt x="41" y="14"/>
                  </a:cubicBezTo>
                  <a:cubicBezTo>
                    <a:pt x="34" y="15"/>
                    <a:pt x="28" y="18"/>
                    <a:pt x="25" y="23"/>
                  </a:cubicBezTo>
                  <a:cubicBezTo>
                    <a:pt x="21" y="28"/>
                    <a:pt x="20" y="34"/>
                    <a:pt x="21" y="42"/>
                  </a:cubicBezTo>
                  <a:cubicBezTo>
                    <a:pt x="22" y="50"/>
                    <a:pt x="25" y="56"/>
                    <a:pt x="29" y="60"/>
                  </a:cubicBezTo>
                  <a:cubicBezTo>
                    <a:pt x="34" y="64"/>
                    <a:pt x="40" y="65"/>
                    <a:pt x="46" y="64"/>
                  </a:cubicBezTo>
                  <a:cubicBezTo>
                    <a:pt x="50" y="64"/>
                    <a:pt x="54" y="63"/>
                    <a:pt x="57" y="61"/>
                  </a:cubicBezTo>
                  <a:cubicBezTo>
                    <a:pt x="61" y="60"/>
                    <a:pt x="64" y="58"/>
                    <a:pt x="67" y="55"/>
                  </a:cubicBezTo>
                  <a:lnTo>
                    <a:pt x="69" y="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61780AB5-B396-4100-9D35-9955E2631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33915" y="2364942"/>
              <a:ext cx="115677" cy="118737"/>
            </a:xfrm>
            <a:custGeom>
              <a:avLst/>
              <a:gdLst>
                <a:gd name="T0" fmla="*/ 35 w 80"/>
                <a:gd name="T1" fmla="*/ 2 h 82"/>
                <a:gd name="T2" fmla="*/ 65 w 80"/>
                <a:gd name="T3" fmla="*/ 9 h 82"/>
                <a:gd name="T4" fmla="*/ 79 w 80"/>
                <a:gd name="T5" fmla="*/ 36 h 82"/>
                <a:gd name="T6" fmla="*/ 72 w 80"/>
                <a:gd name="T7" fmla="*/ 66 h 82"/>
                <a:gd name="T8" fmla="*/ 45 w 80"/>
                <a:gd name="T9" fmla="*/ 80 h 82"/>
                <a:gd name="T10" fmla="*/ 15 w 80"/>
                <a:gd name="T11" fmla="*/ 73 h 82"/>
                <a:gd name="T12" fmla="*/ 1 w 80"/>
                <a:gd name="T13" fmla="*/ 45 h 82"/>
                <a:gd name="T14" fmla="*/ 8 w 80"/>
                <a:gd name="T15" fmla="*/ 15 h 82"/>
                <a:gd name="T16" fmla="*/ 35 w 80"/>
                <a:gd name="T17" fmla="*/ 2 h 82"/>
                <a:gd name="T18" fmla="*/ 37 w 80"/>
                <a:gd name="T19" fmla="*/ 16 h 82"/>
                <a:gd name="T20" fmla="*/ 24 w 80"/>
                <a:gd name="T21" fmla="*/ 24 h 82"/>
                <a:gd name="T22" fmla="*/ 21 w 80"/>
                <a:gd name="T23" fmla="*/ 43 h 82"/>
                <a:gd name="T24" fmla="*/ 28 w 80"/>
                <a:gd name="T25" fmla="*/ 61 h 82"/>
                <a:gd name="T26" fmla="*/ 43 w 80"/>
                <a:gd name="T27" fmla="*/ 66 h 82"/>
                <a:gd name="T28" fmla="*/ 56 w 80"/>
                <a:gd name="T29" fmla="*/ 58 h 82"/>
                <a:gd name="T30" fmla="*/ 59 w 80"/>
                <a:gd name="T31" fmla="*/ 39 h 82"/>
                <a:gd name="T32" fmla="*/ 52 w 80"/>
                <a:gd name="T33" fmla="*/ 21 h 82"/>
                <a:gd name="T34" fmla="*/ 37 w 80"/>
                <a:gd name="T35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82">
                  <a:moveTo>
                    <a:pt x="35" y="2"/>
                  </a:moveTo>
                  <a:cubicBezTo>
                    <a:pt x="48" y="0"/>
                    <a:pt x="58" y="3"/>
                    <a:pt x="65" y="9"/>
                  </a:cubicBezTo>
                  <a:cubicBezTo>
                    <a:pt x="73" y="15"/>
                    <a:pt x="78" y="24"/>
                    <a:pt x="79" y="36"/>
                  </a:cubicBezTo>
                  <a:cubicBezTo>
                    <a:pt x="80" y="49"/>
                    <a:pt x="78" y="59"/>
                    <a:pt x="72" y="66"/>
                  </a:cubicBezTo>
                  <a:cubicBezTo>
                    <a:pt x="66" y="74"/>
                    <a:pt x="57" y="79"/>
                    <a:pt x="45" y="80"/>
                  </a:cubicBezTo>
                  <a:cubicBezTo>
                    <a:pt x="33" y="82"/>
                    <a:pt x="23" y="79"/>
                    <a:pt x="15" y="73"/>
                  </a:cubicBezTo>
                  <a:cubicBezTo>
                    <a:pt x="7" y="67"/>
                    <a:pt x="3" y="58"/>
                    <a:pt x="1" y="45"/>
                  </a:cubicBezTo>
                  <a:cubicBezTo>
                    <a:pt x="0" y="33"/>
                    <a:pt x="2" y="23"/>
                    <a:pt x="8" y="15"/>
                  </a:cubicBezTo>
                  <a:cubicBezTo>
                    <a:pt x="14" y="8"/>
                    <a:pt x="23" y="3"/>
                    <a:pt x="35" y="2"/>
                  </a:cubicBezTo>
                  <a:close/>
                  <a:moveTo>
                    <a:pt x="37" y="16"/>
                  </a:moveTo>
                  <a:cubicBezTo>
                    <a:pt x="31" y="16"/>
                    <a:pt x="27" y="19"/>
                    <a:pt x="24" y="24"/>
                  </a:cubicBezTo>
                  <a:cubicBezTo>
                    <a:pt x="21" y="29"/>
                    <a:pt x="20" y="35"/>
                    <a:pt x="21" y="43"/>
                  </a:cubicBezTo>
                  <a:cubicBezTo>
                    <a:pt x="22" y="51"/>
                    <a:pt x="25" y="57"/>
                    <a:pt x="28" y="61"/>
                  </a:cubicBezTo>
                  <a:cubicBezTo>
                    <a:pt x="32" y="65"/>
                    <a:pt x="37" y="67"/>
                    <a:pt x="43" y="66"/>
                  </a:cubicBezTo>
                  <a:cubicBezTo>
                    <a:pt x="49" y="65"/>
                    <a:pt x="53" y="63"/>
                    <a:pt x="56" y="58"/>
                  </a:cubicBezTo>
                  <a:cubicBezTo>
                    <a:pt x="59" y="53"/>
                    <a:pt x="60" y="47"/>
                    <a:pt x="59" y="39"/>
                  </a:cubicBezTo>
                  <a:cubicBezTo>
                    <a:pt x="58" y="31"/>
                    <a:pt x="56" y="25"/>
                    <a:pt x="52" y="21"/>
                  </a:cubicBezTo>
                  <a:cubicBezTo>
                    <a:pt x="48" y="17"/>
                    <a:pt x="43" y="15"/>
                    <a:pt x="37" y="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id="{2298B04F-172C-4129-AFEE-A292589DE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566" y="2451853"/>
              <a:ext cx="52025" cy="67937"/>
            </a:xfrm>
            <a:custGeom>
              <a:avLst/>
              <a:gdLst>
                <a:gd name="T0" fmla="*/ 16 w 36"/>
                <a:gd name="T1" fmla="*/ 38 h 47"/>
                <a:gd name="T2" fmla="*/ 36 w 36"/>
                <a:gd name="T3" fmla="*/ 35 h 47"/>
                <a:gd name="T4" fmla="*/ 36 w 36"/>
                <a:gd name="T5" fmla="*/ 44 h 47"/>
                <a:gd name="T6" fmla="*/ 4 w 36"/>
                <a:gd name="T7" fmla="*/ 47 h 47"/>
                <a:gd name="T8" fmla="*/ 3 w 36"/>
                <a:gd name="T9" fmla="*/ 39 h 47"/>
                <a:gd name="T10" fmla="*/ 18 w 36"/>
                <a:gd name="T11" fmla="*/ 23 h 47"/>
                <a:gd name="T12" fmla="*/ 21 w 36"/>
                <a:gd name="T13" fmla="*/ 19 h 47"/>
                <a:gd name="T14" fmla="*/ 21 w 36"/>
                <a:gd name="T15" fmla="*/ 15 h 47"/>
                <a:gd name="T16" fmla="*/ 19 w 36"/>
                <a:gd name="T17" fmla="*/ 10 h 47"/>
                <a:gd name="T18" fmla="*/ 13 w 36"/>
                <a:gd name="T19" fmla="*/ 9 h 47"/>
                <a:gd name="T20" fmla="*/ 7 w 36"/>
                <a:gd name="T21" fmla="*/ 11 h 47"/>
                <a:gd name="T22" fmla="*/ 1 w 36"/>
                <a:gd name="T23" fmla="*/ 15 h 47"/>
                <a:gd name="T24" fmla="*/ 0 w 36"/>
                <a:gd name="T25" fmla="*/ 5 h 47"/>
                <a:gd name="T26" fmla="*/ 7 w 36"/>
                <a:gd name="T27" fmla="*/ 2 h 47"/>
                <a:gd name="T28" fmla="*/ 14 w 36"/>
                <a:gd name="T29" fmla="*/ 1 h 47"/>
                <a:gd name="T30" fmla="*/ 27 w 36"/>
                <a:gd name="T31" fmla="*/ 3 h 47"/>
                <a:gd name="T32" fmla="*/ 32 w 36"/>
                <a:gd name="T33" fmla="*/ 12 h 47"/>
                <a:gd name="T34" fmla="*/ 31 w 36"/>
                <a:gd name="T35" fmla="*/ 19 h 47"/>
                <a:gd name="T36" fmla="*/ 25 w 36"/>
                <a:gd name="T37" fmla="*/ 28 h 47"/>
                <a:gd name="T38" fmla="*/ 16 w 36"/>
                <a:gd name="T39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47">
                  <a:moveTo>
                    <a:pt x="16" y="38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1" y="17"/>
                    <a:pt x="21" y="16"/>
                    <a:pt x="21" y="15"/>
                  </a:cubicBezTo>
                  <a:cubicBezTo>
                    <a:pt x="21" y="13"/>
                    <a:pt x="20" y="11"/>
                    <a:pt x="19" y="10"/>
                  </a:cubicBezTo>
                  <a:cubicBezTo>
                    <a:pt x="17" y="9"/>
                    <a:pt x="15" y="9"/>
                    <a:pt x="13" y="9"/>
                  </a:cubicBezTo>
                  <a:cubicBezTo>
                    <a:pt x="11" y="9"/>
                    <a:pt x="9" y="10"/>
                    <a:pt x="7" y="11"/>
                  </a:cubicBezTo>
                  <a:cubicBezTo>
                    <a:pt x="5" y="12"/>
                    <a:pt x="3" y="13"/>
                    <a:pt x="1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5" y="3"/>
                    <a:pt x="7" y="2"/>
                  </a:cubicBezTo>
                  <a:cubicBezTo>
                    <a:pt x="9" y="2"/>
                    <a:pt x="12" y="1"/>
                    <a:pt x="14" y="1"/>
                  </a:cubicBezTo>
                  <a:cubicBezTo>
                    <a:pt x="20" y="0"/>
                    <a:pt x="24" y="1"/>
                    <a:pt x="27" y="3"/>
                  </a:cubicBezTo>
                  <a:cubicBezTo>
                    <a:pt x="30" y="5"/>
                    <a:pt x="32" y="8"/>
                    <a:pt x="32" y="12"/>
                  </a:cubicBezTo>
                  <a:cubicBezTo>
                    <a:pt x="33" y="14"/>
                    <a:pt x="32" y="17"/>
                    <a:pt x="31" y="19"/>
                  </a:cubicBezTo>
                  <a:cubicBezTo>
                    <a:pt x="30" y="21"/>
                    <a:pt x="28" y="24"/>
                    <a:pt x="25" y="28"/>
                  </a:cubicBezTo>
                  <a:lnTo>
                    <a:pt x="16" y="3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154763D3-F863-4278-8D68-9A9B34AAA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8776" y="3543137"/>
              <a:ext cx="98540" cy="107109"/>
            </a:xfrm>
            <a:custGeom>
              <a:avLst/>
              <a:gdLst>
                <a:gd name="T0" fmla="*/ 49 w 68"/>
                <a:gd name="T1" fmla="*/ 73 h 74"/>
                <a:gd name="T2" fmla="*/ 54 w 68"/>
                <a:gd name="T3" fmla="*/ 60 h 74"/>
                <a:gd name="T4" fmla="*/ 43 w 68"/>
                <a:gd name="T5" fmla="*/ 61 h 74"/>
                <a:gd name="T6" fmla="*/ 33 w 68"/>
                <a:gd name="T7" fmla="*/ 60 h 74"/>
                <a:gd name="T8" fmla="*/ 21 w 68"/>
                <a:gd name="T9" fmla="*/ 50 h 74"/>
                <a:gd name="T10" fmla="*/ 20 w 68"/>
                <a:gd name="T11" fmla="*/ 32 h 74"/>
                <a:gd name="T12" fmla="*/ 31 w 68"/>
                <a:gd name="T13" fmla="*/ 18 h 74"/>
                <a:gd name="T14" fmla="*/ 47 w 68"/>
                <a:gd name="T15" fmla="*/ 16 h 74"/>
                <a:gd name="T16" fmla="*/ 56 w 68"/>
                <a:gd name="T17" fmla="*/ 21 h 74"/>
                <a:gd name="T18" fmla="*/ 63 w 68"/>
                <a:gd name="T19" fmla="*/ 29 h 74"/>
                <a:gd name="T20" fmla="*/ 68 w 68"/>
                <a:gd name="T21" fmla="*/ 15 h 74"/>
                <a:gd name="T22" fmla="*/ 59 w 68"/>
                <a:gd name="T23" fmla="*/ 8 h 74"/>
                <a:gd name="T24" fmla="*/ 49 w 68"/>
                <a:gd name="T25" fmla="*/ 4 h 74"/>
                <a:gd name="T26" fmla="*/ 20 w 68"/>
                <a:gd name="T27" fmla="*/ 5 h 74"/>
                <a:gd name="T28" fmla="*/ 3 w 68"/>
                <a:gd name="T29" fmla="*/ 27 h 74"/>
                <a:gd name="T30" fmla="*/ 5 w 68"/>
                <a:gd name="T31" fmla="*/ 54 h 74"/>
                <a:gd name="T32" fmla="*/ 28 w 68"/>
                <a:gd name="T33" fmla="*/ 72 h 74"/>
                <a:gd name="T34" fmla="*/ 39 w 68"/>
                <a:gd name="T35" fmla="*/ 74 h 74"/>
                <a:gd name="T36" fmla="*/ 49 w 68"/>
                <a:gd name="T37" fmla="*/ 7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74">
                  <a:moveTo>
                    <a:pt x="49" y="73"/>
                  </a:moveTo>
                  <a:cubicBezTo>
                    <a:pt x="54" y="60"/>
                    <a:pt x="54" y="60"/>
                    <a:pt x="54" y="60"/>
                  </a:cubicBezTo>
                  <a:cubicBezTo>
                    <a:pt x="50" y="61"/>
                    <a:pt x="46" y="61"/>
                    <a:pt x="43" y="61"/>
                  </a:cubicBezTo>
                  <a:cubicBezTo>
                    <a:pt x="40" y="61"/>
                    <a:pt x="36" y="61"/>
                    <a:pt x="33" y="60"/>
                  </a:cubicBezTo>
                  <a:cubicBezTo>
                    <a:pt x="27" y="58"/>
                    <a:pt x="23" y="55"/>
                    <a:pt x="21" y="50"/>
                  </a:cubicBezTo>
                  <a:cubicBezTo>
                    <a:pt x="18" y="45"/>
                    <a:pt x="18" y="39"/>
                    <a:pt x="20" y="32"/>
                  </a:cubicBezTo>
                  <a:cubicBezTo>
                    <a:pt x="23" y="25"/>
                    <a:pt x="26" y="21"/>
                    <a:pt x="31" y="18"/>
                  </a:cubicBezTo>
                  <a:cubicBezTo>
                    <a:pt x="35" y="15"/>
                    <a:pt x="41" y="15"/>
                    <a:pt x="47" y="16"/>
                  </a:cubicBezTo>
                  <a:cubicBezTo>
                    <a:pt x="50" y="18"/>
                    <a:pt x="53" y="19"/>
                    <a:pt x="56" y="21"/>
                  </a:cubicBezTo>
                  <a:cubicBezTo>
                    <a:pt x="58" y="23"/>
                    <a:pt x="61" y="25"/>
                    <a:pt x="63" y="29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5" y="12"/>
                    <a:pt x="62" y="10"/>
                    <a:pt x="59" y="8"/>
                  </a:cubicBezTo>
                  <a:cubicBezTo>
                    <a:pt x="56" y="6"/>
                    <a:pt x="53" y="5"/>
                    <a:pt x="49" y="4"/>
                  </a:cubicBezTo>
                  <a:cubicBezTo>
                    <a:pt x="38" y="0"/>
                    <a:pt x="29" y="1"/>
                    <a:pt x="20" y="5"/>
                  </a:cubicBezTo>
                  <a:cubicBezTo>
                    <a:pt x="12" y="9"/>
                    <a:pt x="6" y="16"/>
                    <a:pt x="3" y="27"/>
                  </a:cubicBezTo>
                  <a:cubicBezTo>
                    <a:pt x="0" y="37"/>
                    <a:pt x="0" y="46"/>
                    <a:pt x="5" y="54"/>
                  </a:cubicBezTo>
                  <a:cubicBezTo>
                    <a:pt x="9" y="62"/>
                    <a:pt x="17" y="68"/>
                    <a:pt x="28" y="72"/>
                  </a:cubicBezTo>
                  <a:cubicBezTo>
                    <a:pt x="31" y="73"/>
                    <a:pt x="35" y="74"/>
                    <a:pt x="39" y="74"/>
                  </a:cubicBezTo>
                  <a:cubicBezTo>
                    <a:pt x="42" y="74"/>
                    <a:pt x="46" y="74"/>
                    <a:pt x="49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99CB2214-44C7-4D4E-A6FE-EA62340C1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8135" y="3565784"/>
              <a:ext cx="114454" cy="121798"/>
            </a:xfrm>
            <a:custGeom>
              <a:avLst/>
              <a:gdLst>
                <a:gd name="T0" fmla="*/ 41 w 187"/>
                <a:gd name="T1" fmla="*/ 166 h 199"/>
                <a:gd name="T2" fmla="*/ 62 w 187"/>
                <a:gd name="T3" fmla="*/ 102 h 199"/>
                <a:gd name="T4" fmla="*/ 121 w 187"/>
                <a:gd name="T5" fmla="*/ 121 h 199"/>
                <a:gd name="T6" fmla="*/ 100 w 187"/>
                <a:gd name="T7" fmla="*/ 185 h 199"/>
                <a:gd name="T8" fmla="*/ 140 w 187"/>
                <a:gd name="T9" fmla="*/ 199 h 199"/>
                <a:gd name="T10" fmla="*/ 187 w 187"/>
                <a:gd name="T11" fmla="*/ 43 h 199"/>
                <a:gd name="T12" fmla="*/ 149 w 187"/>
                <a:gd name="T13" fmla="*/ 31 h 199"/>
                <a:gd name="T14" fmla="*/ 131 w 187"/>
                <a:gd name="T15" fmla="*/ 90 h 199"/>
                <a:gd name="T16" fmla="*/ 71 w 187"/>
                <a:gd name="T17" fmla="*/ 71 h 199"/>
                <a:gd name="T18" fmla="*/ 90 w 187"/>
                <a:gd name="T19" fmla="*/ 12 h 199"/>
                <a:gd name="T20" fmla="*/ 50 w 187"/>
                <a:gd name="T21" fmla="*/ 0 h 199"/>
                <a:gd name="T22" fmla="*/ 0 w 187"/>
                <a:gd name="T23" fmla="*/ 154 h 199"/>
                <a:gd name="T24" fmla="*/ 41 w 187"/>
                <a:gd name="T25" fmla="*/ 1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199">
                  <a:moveTo>
                    <a:pt x="41" y="166"/>
                  </a:moveTo>
                  <a:lnTo>
                    <a:pt x="62" y="102"/>
                  </a:lnTo>
                  <a:lnTo>
                    <a:pt x="121" y="121"/>
                  </a:lnTo>
                  <a:lnTo>
                    <a:pt x="100" y="185"/>
                  </a:lnTo>
                  <a:lnTo>
                    <a:pt x="140" y="199"/>
                  </a:lnTo>
                  <a:lnTo>
                    <a:pt x="187" y="43"/>
                  </a:lnTo>
                  <a:lnTo>
                    <a:pt x="149" y="31"/>
                  </a:lnTo>
                  <a:lnTo>
                    <a:pt x="131" y="90"/>
                  </a:lnTo>
                  <a:lnTo>
                    <a:pt x="71" y="71"/>
                  </a:lnTo>
                  <a:lnTo>
                    <a:pt x="90" y="12"/>
                  </a:lnTo>
                  <a:lnTo>
                    <a:pt x="50" y="0"/>
                  </a:lnTo>
                  <a:lnTo>
                    <a:pt x="0" y="154"/>
                  </a:lnTo>
                  <a:lnTo>
                    <a:pt x="41" y="16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16BA4D89-165C-4F03-8B6E-135381C0B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8107" y="3682073"/>
              <a:ext cx="53860" cy="63654"/>
            </a:xfrm>
            <a:custGeom>
              <a:avLst/>
              <a:gdLst>
                <a:gd name="T0" fmla="*/ 10 w 37"/>
                <a:gd name="T1" fmla="*/ 8 h 44"/>
                <a:gd name="T2" fmla="*/ 16 w 37"/>
                <a:gd name="T3" fmla="*/ 8 h 44"/>
                <a:gd name="T4" fmla="*/ 21 w 37"/>
                <a:gd name="T5" fmla="*/ 9 h 44"/>
                <a:gd name="T6" fmla="*/ 25 w 37"/>
                <a:gd name="T7" fmla="*/ 11 h 44"/>
                <a:gd name="T8" fmla="*/ 26 w 37"/>
                <a:gd name="T9" fmla="*/ 15 h 44"/>
                <a:gd name="T10" fmla="*/ 23 w 37"/>
                <a:gd name="T11" fmla="*/ 18 h 44"/>
                <a:gd name="T12" fmla="*/ 17 w 37"/>
                <a:gd name="T13" fmla="*/ 18 h 44"/>
                <a:gd name="T14" fmla="*/ 13 w 37"/>
                <a:gd name="T15" fmla="*/ 16 h 44"/>
                <a:gd name="T16" fmla="*/ 11 w 37"/>
                <a:gd name="T17" fmla="*/ 23 h 44"/>
                <a:gd name="T18" fmla="*/ 15 w 37"/>
                <a:gd name="T19" fmla="*/ 24 h 44"/>
                <a:gd name="T20" fmla="*/ 21 w 37"/>
                <a:gd name="T21" fmla="*/ 27 h 44"/>
                <a:gd name="T22" fmla="*/ 22 w 37"/>
                <a:gd name="T23" fmla="*/ 32 h 44"/>
                <a:gd name="T24" fmla="*/ 18 w 37"/>
                <a:gd name="T25" fmla="*/ 35 h 44"/>
                <a:gd name="T26" fmla="*/ 12 w 37"/>
                <a:gd name="T27" fmla="*/ 35 h 44"/>
                <a:gd name="T28" fmla="*/ 7 w 37"/>
                <a:gd name="T29" fmla="*/ 32 h 44"/>
                <a:gd name="T30" fmla="*/ 2 w 37"/>
                <a:gd name="T31" fmla="*/ 28 h 44"/>
                <a:gd name="T32" fmla="*/ 0 w 37"/>
                <a:gd name="T33" fmla="*/ 36 h 44"/>
                <a:gd name="T34" fmla="*/ 5 w 37"/>
                <a:gd name="T35" fmla="*/ 39 h 44"/>
                <a:gd name="T36" fmla="*/ 11 w 37"/>
                <a:gd name="T37" fmla="*/ 42 h 44"/>
                <a:gd name="T38" fmla="*/ 24 w 37"/>
                <a:gd name="T39" fmla="*/ 43 h 44"/>
                <a:gd name="T40" fmla="*/ 31 w 37"/>
                <a:gd name="T41" fmla="*/ 35 h 44"/>
                <a:gd name="T42" fmla="*/ 31 w 37"/>
                <a:gd name="T43" fmla="*/ 28 h 44"/>
                <a:gd name="T44" fmla="*/ 27 w 37"/>
                <a:gd name="T45" fmla="*/ 23 h 44"/>
                <a:gd name="T46" fmla="*/ 33 w 37"/>
                <a:gd name="T47" fmla="*/ 22 h 44"/>
                <a:gd name="T48" fmla="*/ 36 w 37"/>
                <a:gd name="T49" fmla="*/ 17 h 44"/>
                <a:gd name="T50" fmla="*/ 35 w 37"/>
                <a:gd name="T51" fmla="*/ 8 h 44"/>
                <a:gd name="T52" fmla="*/ 24 w 37"/>
                <a:gd name="T53" fmla="*/ 2 h 44"/>
                <a:gd name="T54" fmla="*/ 19 w 37"/>
                <a:gd name="T55" fmla="*/ 1 h 44"/>
                <a:gd name="T56" fmla="*/ 13 w 37"/>
                <a:gd name="T57" fmla="*/ 0 h 44"/>
                <a:gd name="T58" fmla="*/ 10 w 37"/>
                <a:gd name="T5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44">
                  <a:moveTo>
                    <a:pt x="10" y="8"/>
                  </a:moveTo>
                  <a:cubicBezTo>
                    <a:pt x="12" y="7"/>
                    <a:pt x="14" y="7"/>
                    <a:pt x="16" y="8"/>
                  </a:cubicBezTo>
                  <a:cubicBezTo>
                    <a:pt x="17" y="8"/>
                    <a:pt x="19" y="8"/>
                    <a:pt x="21" y="9"/>
                  </a:cubicBezTo>
                  <a:cubicBezTo>
                    <a:pt x="23" y="9"/>
                    <a:pt x="24" y="10"/>
                    <a:pt x="25" y="11"/>
                  </a:cubicBezTo>
                  <a:cubicBezTo>
                    <a:pt x="26" y="13"/>
                    <a:pt x="26" y="14"/>
                    <a:pt x="26" y="15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1" y="19"/>
                    <a:pt x="20" y="18"/>
                    <a:pt x="17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5"/>
                    <a:pt x="20" y="26"/>
                    <a:pt x="21" y="27"/>
                  </a:cubicBezTo>
                  <a:cubicBezTo>
                    <a:pt x="22" y="29"/>
                    <a:pt x="22" y="30"/>
                    <a:pt x="22" y="32"/>
                  </a:cubicBezTo>
                  <a:cubicBezTo>
                    <a:pt x="21" y="34"/>
                    <a:pt x="20" y="35"/>
                    <a:pt x="18" y="35"/>
                  </a:cubicBezTo>
                  <a:cubicBezTo>
                    <a:pt x="17" y="36"/>
                    <a:pt x="14" y="35"/>
                    <a:pt x="12" y="35"/>
                  </a:cubicBezTo>
                  <a:cubicBezTo>
                    <a:pt x="10" y="34"/>
                    <a:pt x="8" y="33"/>
                    <a:pt x="7" y="32"/>
                  </a:cubicBezTo>
                  <a:cubicBezTo>
                    <a:pt x="5" y="31"/>
                    <a:pt x="3" y="30"/>
                    <a:pt x="2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7"/>
                    <a:pt x="3" y="38"/>
                    <a:pt x="5" y="39"/>
                  </a:cubicBezTo>
                  <a:cubicBezTo>
                    <a:pt x="7" y="40"/>
                    <a:pt x="9" y="41"/>
                    <a:pt x="11" y="42"/>
                  </a:cubicBezTo>
                  <a:cubicBezTo>
                    <a:pt x="16" y="43"/>
                    <a:pt x="21" y="44"/>
                    <a:pt x="24" y="43"/>
                  </a:cubicBezTo>
                  <a:cubicBezTo>
                    <a:pt x="28" y="42"/>
                    <a:pt x="30" y="39"/>
                    <a:pt x="31" y="35"/>
                  </a:cubicBezTo>
                  <a:cubicBezTo>
                    <a:pt x="32" y="33"/>
                    <a:pt x="32" y="31"/>
                    <a:pt x="31" y="28"/>
                  </a:cubicBezTo>
                  <a:cubicBezTo>
                    <a:pt x="30" y="26"/>
                    <a:pt x="29" y="25"/>
                    <a:pt x="27" y="23"/>
                  </a:cubicBezTo>
                  <a:cubicBezTo>
                    <a:pt x="29" y="23"/>
                    <a:pt x="31" y="23"/>
                    <a:pt x="33" y="22"/>
                  </a:cubicBezTo>
                  <a:cubicBezTo>
                    <a:pt x="34" y="21"/>
                    <a:pt x="35" y="19"/>
                    <a:pt x="36" y="17"/>
                  </a:cubicBezTo>
                  <a:cubicBezTo>
                    <a:pt x="37" y="14"/>
                    <a:pt x="37" y="11"/>
                    <a:pt x="35" y="8"/>
                  </a:cubicBezTo>
                  <a:cubicBezTo>
                    <a:pt x="33" y="6"/>
                    <a:pt x="29" y="4"/>
                    <a:pt x="24" y="2"/>
                  </a:cubicBezTo>
                  <a:cubicBezTo>
                    <a:pt x="23" y="2"/>
                    <a:pt x="21" y="1"/>
                    <a:pt x="19" y="1"/>
                  </a:cubicBezTo>
                  <a:cubicBezTo>
                    <a:pt x="17" y="1"/>
                    <a:pt x="15" y="1"/>
                    <a:pt x="13" y="0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A53D4A5F-A268-4150-B15D-56AE34AAD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0801" y="3906083"/>
              <a:ext cx="98540" cy="107109"/>
            </a:xfrm>
            <a:custGeom>
              <a:avLst/>
              <a:gdLst>
                <a:gd name="T0" fmla="*/ 68 w 68"/>
                <a:gd name="T1" fmla="*/ 15 h 74"/>
                <a:gd name="T2" fmla="*/ 59 w 68"/>
                <a:gd name="T3" fmla="*/ 8 h 74"/>
                <a:gd name="T4" fmla="*/ 49 w 68"/>
                <a:gd name="T5" fmla="*/ 3 h 74"/>
                <a:gd name="T6" fmla="*/ 20 w 68"/>
                <a:gd name="T7" fmla="*/ 4 h 74"/>
                <a:gd name="T8" fmla="*/ 3 w 68"/>
                <a:gd name="T9" fmla="*/ 26 h 74"/>
                <a:gd name="T10" fmla="*/ 5 w 68"/>
                <a:gd name="T11" fmla="*/ 54 h 74"/>
                <a:gd name="T12" fmla="*/ 28 w 68"/>
                <a:gd name="T13" fmla="*/ 71 h 74"/>
                <a:gd name="T14" fmla="*/ 39 w 68"/>
                <a:gd name="T15" fmla="*/ 73 h 74"/>
                <a:gd name="T16" fmla="*/ 49 w 68"/>
                <a:gd name="T17" fmla="*/ 73 h 74"/>
                <a:gd name="T18" fmla="*/ 54 w 68"/>
                <a:gd name="T19" fmla="*/ 59 h 74"/>
                <a:gd name="T20" fmla="*/ 43 w 68"/>
                <a:gd name="T21" fmla="*/ 61 h 74"/>
                <a:gd name="T22" fmla="*/ 33 w 68"/>
                <a:gd name="T23" fmla="*/ 59 h 74"/>
                <a:gd name="T24" fmla="*/ 21 w 68"/>
                <a:gd name="T25" fmla="*/ 49 h 74"/>
                <a:gd name="T26" fmla="*/ 20 w 68"/>
                <a:gd name="T27" fmla="*/ 32 h 74"/>
                <a:gd name="T28" fmla="*/ 31 w 68"/>
                <a:gd name="T29" fmla="*/ 17 h 74"/>
                <a:gd name="T30" fmla="*/ 47 w 68"/>
                <a:gd name="T31" fmla="*/ 16 h 74"/>
                <a:gd name="T32" fmla="*/ 56 w 68"/>
                <a:gd name="T33" fmla="*/ 21 h 74"/>
                <a:gd name="T34" fmla="*/ 63 w 68"/>
                <a:gd name="T35" fmla="*/ 28 h 74"/>
                <a:gd name="T36" fmla="*/ 68 w 68"/>
                <a:gd name="T37" fmla="*/ 1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74">
                  <a:moveTo>
                    <a:pt x="68" y="15"/>
                  </a:moveTo>
                  <a:cubicBezTo>
                    <a:pt x="65" y="12"/>
                    <a:pt x="62" y="10"/>
                    <a:pt x="59" y="8"/>
                  </a:cubicBezTo>
                  <a:cubicBezTo>
                    <a:pt x="56" y="6"/>
                    <a:pt x="53" y="5"/>
                    <a:pt x="49" y="3"/>
                  </a:cubicBezTo>
                  <a:cubicBezTo>
                    <a:pt x="38" y="0"/>
                    <a:pt x="29" y="0"/>
                    <a:pt x="20" y="4"/>
                  </a:cubicBezTo>
                  <a:cubicBezTo>
                    <a:pt x="12" y="8"/>
                    <a:pt x="6" y="16"/>
                    <a:pt x="3" y="26"/>
                  </a:cubicBezTo>
                  <a:cubicBezTo>
                    <a:pt x="0" y="37"/>
                    <a:pt x="0" y="46"/>
                    <a:pt x="5" y="54"/>
                  </a:cubicBezTo>
                  <a:cubicBezTo>
                    <a:pt x="9" y="62"/>
                    <a:pt x="17" y="68"/>
                    <a:pt x="28" y="71"/>
                  </a:cubicBezTo>
                  <a:cubicBezTo>
                    <a:pt x="31" y="72"/>
                    <a:pt x="35" y="73"/>
                    <a:pt x="39" y="73"/>
                  </a:cubicBezTo>
                  <a:cubicBezTo>
                    <a:pt x="42" y="74"/>
                    <a:pt x="46" y="73"/>
                    <a:pt x="49" y="73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0" y="60"/>
                    <a:pt x="46" y="61"/>
                    <a:pt x="43" y="61"/>
                  </a:cubicBezTo>
                  <a:cubicBezTo>
                    <a:pt x="40" y="61"/>
                    <a:pt x="36" y="60"/>
                    <a:pt x="33" y="59"/>
                  </a:cubicBezTo>
                  <a:cubicBezTo>
                    <a:pt x="27" y="58"/>
                    <a:pt x="23" y="54"/>
                    <a:pt x="21" y="49"/>
                  </a:cubicBezTo>
                  <a:cubicBezTo>
                    <a:pt x="18" y="44"/>
                    <a:pt x="18" y="38"/>
                    <a:pt x="20" y="32"/>
                  </a:cubicBezTo>
                  <a:cubicBezTo>
                    <a:pt x="23" y="25"/>
                    <a:pt x="26" y="20"/>
                    <a:pt x="31" y="17"/>
                  </a:cubicBezTo>
                  <a:cubicBezTo>
                    <a:pt x="35" y="15"/>
                    <a:pt x="41" y="14"/>
                    <a:pt x="47" y="16"/>
                  </a:cubicBezTo>
                  <a:cubicBezTo>
                    <a:pt x="50" y="17"/>
                    <a:pt x="53" y="19"/>
                    <a:pt x="56" y="21"/>
                  </a:cubicBezTo>
                  <a:cubicBezTo>
                    <a:pt x="58" y="22"/>
                    <a:pt x="61" y="25"/>
                    <a:pt x="63" y="28"/>
                  </a:cubicBezTo>
                  <a:lnTo>
                    <a:pt x="68" y="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8">
              <a:extLst>
                <a:ext uri="{FF2B5EF4-FFF2-40B4-BE49-F238E27FC236}">
                  <a16:creationId xmlns:a16="http://schemas.microsoft.com/office/drawing/2014/main" id="{796D3570-0591-4707-B229-5D2715DC4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772" y="3927504"/>
              <a:ext cx="113841" cy="121798"/>
            </a:xfrm>
            <a:custGeom>
              <a:avLst/>
              <a:gdLst>
                <a:gd name="T0" fmla="*/ 149 w 186"/>
                <a:gd name="T1" fmla="*/ 31 h 199"/>
                <a:gd name="T2" fmla="*/ 130 w 186"/>
                <a:gd name="T3" fmla="*/ 90 h 199"/>
                <a:gd name="T4" fmla="*/ 71 w 186"/>
                <a:gd name="T5" fmla="*/ 74 h 199"/>
                <a:gd name="T6" fmla="*/ 89 w 186"/>
                <a:gd name="T7" fmla="*/ 15 h 199"/>
                <a:gd name="T8" fmla="*/ 49 w 186"/>
                <a:gd name="T9" fmla="*/ 0 h 199"/>
                <a:gd name="T10" fmla="*/ 0 w 186"/>
                <a:gd name="T11" fmla="*/ 156 h 199"/>
                <a:gd name="T12" fmla="*/ 40 w 186"/>
                <a:gd name="T13" fmla="*/ 168 h 199"/>
                <a:gd name="T14" fmla="*/ 61 w 186"/>
                <a:gd name="T15" fmla="*/ 102 h 199"/>
                <a:gd name="T16" fmla="*/ 120 w 186"/>
                <a:gd name="T17" fmla="*/ 121 h 199"/>
                <a:gd name="T18" fmla="*/ 99 w 186"/>
                <a:gd name="T19" fmla="*/ 187 h 199"/>
                <a:gd name="T20" fmla="*/ 139 w 186"/>
                <a:gd name="T21" fmla="*/ 199 h 199"/>
                <a:gd name="T22" fmla="*/ 186 w 186"/>
                <a:gd name="T23" fmla="*/ 45 h 199"/>
                <a:gd name="T24" fmla="*/ 149 w 186"/>
                <a:gd name="T25" fmla="*/ 3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199">
                  <a:moveTo>
                    <a:pt x="149" y="31"/>
                  </a:moveTo>
                  <a:lnTo>
                    <a:pt x="130" y="90"/>
                  </a:lnTo>
                  <a:lnTo>
                    <a:pt x="71" y="74"/>
                  </a:lnTo>
                  <a:lnTo>
                    <a:pt x="89" y="15"/>
                  </a:lnTo>
                  <a:lnTo>
                    <a:pt x="49" y="0"/>
                  </a:lnTo>
                  <a:lnTo>
                    <a:pt x="0" y="156"/>
                  </a:lnTo>
                  <a:lnTo>
                    <a:pt x="40" y="168"/>
                  </a:lnTo>
                  <a:lnTo>
                    <a:pt x="61" y="102"/>
                  </a:lnTo>
                  <a:lnTo>
                    <a:pt x="120" y="121"/>
                  </a:lnTo>
                  <a:lnTo>
                    <a:pt x="99" y="187"/>
                  </a:lnTo>
                  <a:lnTo>
                    <a:pt x="139" y="199"/>
                  </a:lnTo>
                  <a:lnTo>
                    <a:pt x="186" y="45"/>
                  </a:lnTo>
                  <a:lnTo>
                    <a:pt x="149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9">
              <a:extLst>
                <a:ext uri="{FF2B5EF4-FFF2-40B4-BE49-F238E27FC236}">
                  <a16:creationId xmlns:a16="http://schemas.microsoft.com/office/drawing/2014/main" id="{64913639-25FB-4104-B0C4-8E5199B50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132" y="4045018"/>
              <a:ext cx="53860" cy="62429"/>
            </a:xfrm>
            <a:custGeom>
              <a:avLst/>
              <a:gdLst>
                <a:gd name="T0" fmla="*/ 35 w 37"/>
                <a:gd name="T1" fmla="*/ 8 h 43"/>
                <a:gd name="T2" fmla="*/ 24 w 37"/>
                <a:gd name="T3" fmla="*/ 2 h 43"/>
                <a:gd name="T4" fmla="*/ 19 w 37"/>
                <a:gd name="T5" fmla="*/ 1 h 43"/>
                <a:gd name="T6" fmla="*/ 13 w 37"/>
                <a:gd name="T7" fmla="*/ 0 h 43"/>
                <a:gd name="T8" fmla="*/ 10 w 37"/>
                <a:gd name="T9" fmla="*/ 7 h 43"/>
                <a:gd name="T10" fmla="*/ 16 w 37"/>
                <a:gd name="T11" fmla="*/ 7 h 43"/>
                <a:gd name="T12" fmla="*/ 21 w 37"/>
                <a:gd name="T13" fmla="*/ 8 h 43"/>
                <a:gd name="T14" fmla="*/ 25 w 37"/>
                <a:gd name="T15" fmla="*/ 11 h 43"/>
                <a:gd name="T16" fmla="*/ 26 w 37"/>
                <a:gd name="T17" fmla="*/ 15 h 43"/>
                <a:gd name="T18" fmla="*/ 23 w 37"/>
                <a:gd name="T19" fmla="*/ 18 h 43"/>
                <a:gd name="T20" fmla="*/ 17 w 37"/>
                <a:gd name="T21" fmla="*/ 17 h 43"/>
                <a:gd name="T22" fmla="*/ 13 w 37"/>
                <a:gd name="T23" fmla="*/ 16 h 43"/>
                <a:gd name="T24" fmla="*/ 11 w 37"/>
                <a:gd name="T25" fmla="*/ 22 h 43"/>
                <a:gd name="T26" fmla="*/ 15 w 37"/>
                <a:gd name="T27" fmla="*/ 23 h 43"/>
                <a:gd name="T28" fmla="*/ 21 w 37"/>
                <a:gd name="T29" fmla="*/ 27 h 43"/>
                <a:gd name="T30" fmla="*/ 22 w 37"/>
                <a:gd name="T31" fmla="*/ 31 h 43"/>
                <a:gd name="T32" fmla="*/ 18 w 37"/>
                <a:gd name="T33" fmla="*/ 35 h 43"/>
                <a:gd name="T34" fmla="*/ 12 w 37"/>
                <a:gd name="T35" fmla="*/ 34 h 43"/>
                <a:gd name="T36" fmla="*/ 7 w 37"/>
                <a:gd name="T37" fmla="*/ 32 h 43"/>
                <a:gd name="T38" fmla="*/ 2 w 37"/>
                <a:gd name="T39" fmla="*/ 28 h 43"/>
                <a:gd name="T40" fmla="*/ 0 w 37"/>
                <a:gd name="T41" fmla="*/ 36 h 43"/>
                <a:gd name="T42" fmla="*/ 5 w 37"/>
                <a:gd name="T43" fmla="*/ 39 h 43"/>
                <a:gd name="T44" fmla="*/ 11 w 37"/>
                <a:gd name="T45" fmla="*/ 41 h 43"/>
                <a:gd name="T46" fmla="*/ 24 w 37"/>
                <a:gd name="T47" fmla="*/ 42 h 43"/>
                <a:gd name="T48" fmla="*/ 31 w 37"/>
                <a:gd name="T49" fmla="*/ 35 h 43"/>
                <a:gd name="T50" fmla="*/ 31 w 37"/>
                <a:gd name="T51" fmla="*/ 28 h 43"/>
                <a:gd name="T52" fmla="*/ 27 w 37"/>
                <a:gd name="T53" fmla="*/ 23 h 43"/>
                <a:gd name="T54" fmla="*/ 33 w 37"/>
                <a:gd name="T55" fmla="*/ 21 h 43"/>
                <a:gd name="T56" fmla="*/ 36 w 37"/>
                <a:gd name="T57" fmla="*/ 16 h 43"/>
                <a:gd name="T58" fmla="*/ 35 w 37"/>
                <a:gd name="T5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43">
                  <a:moveTo>
                    <a:pt x="35" y="8"/>
                  </a:moveTo>
                  <a:cubicBezTo>
                    <a:pt x="33" y="5"/>
                    <a:pt x="29" y="4"/>
                    <a:pt x="24" y="2"/>
                  </a:cubicBezTo>
                  <a:cubicBezTo>
                    <a:pt x="23" y="1"/>
                    <a:pt x="21" y="1"/>
                    <a:pt x="19" y="1"/>
                  </a:cubicBezTo>
                  <a:cubicBezTo>
                    <a:pt x="17" y="0"/>
                    <a:pt x="15" y="0"/>
                    <a:pt x="13" y="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7"/>
                    <a:pt x="14" y="7"/>
                    <a:pt x="16" y="7"/>
                  </a:cubicBezTo>
                  <a:cubicBezTo>
                    <a:pt x="17" y="7"/>
                    <a:pt x="19" y="8"/>
                    <a:pt x="21" y="8"/>
                  </a:cubicBezTo>
                  <a:cubicBezTo>
                    <a:pt x="23" y="9"/>
                    <a:pt x="24" y="10"/>
                    <a:pt x="25" y="11"/>
                  </a:cubicBezTo>
                  <a:cubicBezTo>
                    <a:pt x="26" y="12"/>
                    <a:pt x="26" y="13"/>
                    <a:pt x="26" y="15"/>
                  </a:cubicBezTo>
                  <a:cubicBezTo>
                    <a:pt x="25" y="16"/>
                    <a:pt x="24" y="17"/>
                    <a:pt x="23" y="18"/>
                  </a:cubicBezTo>
                  <a:cubicBezTo>
                    <a:pt x="21" y="18"/>
                    <a:pt x="20" y="18"/>
                    <a:pt x="17" y="1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8" y="24"/>
                    <a:pt x="20" y="25"/>
                    <a:pt x="21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1" y="33"/>
                    <a:pt x="20" y="34"/>
                    <a:pt x="18" y="35"/>
                  </a:cubicBezTo>
                  <a:cubicBezTo>
                    <a:pt x="17" y="35"/>
                    <a:pt x="15" y="35"/>
                    <a:pt x="12" y="34"/>
                  </a:cubicBezTo>
                  <a:cubicBezTo>
                    <a:pt x="10" y="34"/>
                    <a:pt x="8" y="33"/>
                    <a:pt x="7" y="32"/>
                  </a:cubicBezTo>
                  <a:cubicBezTo>
                    <a:pt x="5" y="31"/>
                    <a:pt x="4" y="29"/>
                    <a:pt x="2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7"/>
                    <a:pt x="3" y="38"/>
                    <a:pt x="5" y="39"/>
                  </a:cubicBezTo>
                  <a:cubicBezTo>
                    <a:pt x="7" y="40"/>
                    <a:pt x="9" y="40"/>
                    <a:pt x="11" y="41"/>
                  </a:cubicBezTo>
                  <a:cubicBezTo>
                    <a:pt x="16" y="43"/>
                    <a:pt x="21" y="43"/>
                    <a:pt x="24" y="42"/>
                  </a:cubicBezTo>
                  <a:cubicBezTo>
                    <a:pt x="28" y="41"/>
                    <a:pt x="30" y="39"/>
                    <a:pt x="31" y="35"/>
                  </a:cubicBezTo>
                  <a:cubicBezTo>
                    <a:pt x="32" y="32"/>
                    <a:pt x="32" y="30"/>
                    <a:pt x="31" y="28"/>
                  </a:cubicBezTo>
                  <a:cubicBezTo>
                    <a:pt x="30" y="26"/>
                    <a:pt x="29" y="24"/>
                    <a:pt x="27" y="23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0"/>
                    <a:pt x="35" y="19"/>
                    <a:pt x="36" y="16"/>
                  </a:cubicBezTo>
                  <a:cubicBezTo>
                    <a:pt x="37" y="13"/>
                    <a:pt x="37" y="10"/>
                    <a:pt x="35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5D6DAFCE-691A-4326-9970-E9821DE04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1565" y="3629436"/>
              <a:ext cx="425987" cy="364782"/>
            </a:xfrm>
            <a:custGeom>
              <a:avLst/>
              <a:gdLst>
                <a:gd name="T0" fmla="*/ 469 w 696"/>
                <a:gd name="T1" fmla="*/ 164 h 596"/>
                <a:gd name="T2" fmla="*/ 634 w 696"/>
                <a:gd name="T3" fmla="*/ 36 h 596"/>
                <a:gd name="T4" fmla="*/ 608 w 696"/>
                <a:gd name="T5" fmla="*/ 0 h 596"/>
                <a:gd name="T6" fmla="*/ 443 w 696"/>
                <a:gd name="T7" fmla="*/ 130 h 596"/>
                <a:gd name="T8" fmla="*/ 447 w 696"/>
                <a:gd name="T9" fmla="*/ 138 h 596"/>
                <a:gd name="T10" fmla="*/ 201 w 696"/>
                <a:gd name="T11" fmla="*/ 60 h 596"/>
                <a:gd name="T12" fmla="*/ 0 w 696"/>
                <a:gd name="T13" fmla="*/ 246 h 596"/>
                <a:gd name="T14" fmla="*/ 60 w 696"/>
                <a:gd name="T15" fmla="*/ 513 h 596"/>
                <a:gd name="T16" fmla="*/ 322 w 696"/>
                <a:gd name="T17" fmla="*/ 596 h 596"/>
                <a:gd name="T18" fmla="*/ 497 w 696"/>
                <a:gd name="T19" fmla="*/ 435 h 596"/>
                <a:gd name="T20" fmla="*/ 681 w 696"/>
                <a:gd name="T21" fmla="*/ 495 h 596"/>
                <a:gd name="T22" fmla="*/ 696 w 696"/>
                <a:gd name="T23" fmla="*/ 452 h 596"/>
                <a:gd name="T24" fmla="*/ 521 w 696"/>
                <a:gd name="T25" fmla="*/ 398 h 596"/>
                <a:gd name="T26" fmla="*/ 469 w 696"/>
                <a:gd name="T27" fmla="*/ 164 h 596"/>
                <a:gd name="T28" fmla="*/ 310 w 696"/>
                <a:gd name="T29" fmla="*/ 547 h 596"/>
                <a:gd name="T30" fmla="*/ 97 w 696"/>
                <a:gd name="T31" fmla="*/ 480 h 596"/>
                <a:gd name="T32" fmla="*/ 48 w 696"/>
                <a:gd name="T33" fmla="*/ 261 h 596"/>
                <a:gd name="T34" fmla="*/ 213 w 696"/>
                <a:gd name="T35" fmla="*/ 109 h 596"/>
                <a:gd name="T36" fmla="*/ 428 w 696"/>
                <a:gd name="T37" fmla="*/ 175 h 596"/>
                <a:gd name="T38" fmla="*/ 476 w 696"/>
                <a:gd name="T39" fmla="*/ 395 h 596"/>
                <a:gd name="T40" fmla="*/ 310 w 696"/>
                <a:gd name="T41" fmla="*/ 547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6" h="596">
                  <a:moveTo>
                    <a:pt x="469" y="164"/>
                  </a:moveTo>
                  <a:lnTo>
                    <a:pt x="634" y="36"/>
                  </a:lnTo>
                  <a:lnTo>
                    <a:pt x="608" y="0"/>
                  </a:lnTo>
                  <a:lnTo>
                    <a:pt x="443" y="130"/>
                  </a:lnTo>
                  <a:lnTo>
                    <a:pt x="447" y="138"/>
                  </a:lnTo>
                  <a:lnTo>
                    <a:pt x="201" y="60"/>
                  </a:lnTo>
                  <a:lnTo>
                    <a:pt x="0" y="246"/>
                  </a:lnTo>
                  <a:lnTo>
                    <a:pt x="60" y="513"/>
                  </a:lnTo>
                  <a:lnTo>
                    <a:pt x="322" y="596"/>
                  </a:lnTo>
                  <a:lnTo>
                    <a:pt x="497" y="435"/>
                  </a:lnTo>
                  <a:lnTo>
                    <a:pt x="681" y="495"/>
                  </a:lnTo>
                  <a:lnTo>
                    <a:pt x="696" y="452"/>
                  </a:lnTo>
                  <a:lnTo>
                    <a:pt x="521" y="398"/>
                  </a:lnTo>
                  <a:lnTo>
                    <a:pt x="469" y="164"/>
                  </a:lnTo>
                  <a:close/>
                  <a:moveTo>
                    <a:pt x="310" y="547"/>
                  </a:moveTo>
                  <a:lnTo>
                    <a:pt x="97" y="480"/>
                  </a:lnTo>
                  <a:lnTo>
                    <a:pt x="48" y="261"/>
                  </a:lnTo>
                  <a:lnTo>
                    <a:pt x="213" y="109"/>
                  </a:lnTo>
                  <a:lnTo>
                    <a:pt x="428" y="175"/>
                  </a:lnTo>
                  <a:lnTo>
                    <a:pt x="476" y="395"/>
                  </a:lnTo>
                  <a:lnTo>
                    <a:pt x="310" y="5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1">
              <a:extLst>
                <a:ext uri="{FF2B5EF4-FFF2-40B4-BE49-F238E27FC236}">
                  <a16:creationId xmlns:a16="http://schemas.microsoft.com/office/drawing/2014/main" id="{1AFB9115-284D-435E-A17D-99682803A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1142" y="3731036"/>
              <a:ext cx="221562" cy="198305"/>
            </a:xfrm>
            <a:custGeom>
              <a:avLst/>
              <a:gdLst>
                <a:gd name="T0" fmla="*/ 97 w 153"/>
                <a:gd name="T1" fmla="*/ 3 h 137"/>
                <a:gd name="T2" fmla="*/ 77 w 153"/>
                <a:gd name="T3" fmla="*/ 0 h 137"/>
                <a:gd name="T4" fmla="*/ 11 w 153"/>
                <a:gd name="T5" fmla="*/ 48 h 137"/>
                <a:gd name="T6" fmla="*/ 56 w 153"/>
                <a:gd name="T7" fmla="*/ 134 h 137"/>
                <a:gd name="T8" fmla="*/ 77 w 153"/>
                <a:gd name="T9" fmla="*/ 137 h 137"/>
                <a:gd name="T10" fmla="*/ 142 w 153"/>
                <a:gd name="T11" fmla="*/ 89 h 137"/>
                <a:gd name="T12" fmla="*/ 97 w 153"/>
                <a:gd name="T13" fmla="*/ 3 h 137"/>
                <a:gd name="T14" fmla="*/ 125 w 153"/>
                <a:gd name="T15" fmla="*/ 84 h 137"/>
                <a:gd name="T16" fmla="*/ 77 w 153"/>
                <a:gd name="T17" fmla="*/ 119 h 137"/>
                <a:gd name="T18" fmla="*/ 61 w 153"/>
                <a:gd name="T19" fmla="*/ 116 h 137"/>
                <a:gd name="T20" fmla="*/ 29 w 153"/>
                <a:gd name="T21" fmla="*/ 53 h 137"/>
                <a:gd name="T22" fmla="*/ 77 w 153"/>
                <a:gd name="T23" fmla="*/ 18 h 137"/>
                <a:gd name="T24" fmla="*/ 92 w 153"/>
                <a:gd name="T25" fmla="*/ 20 h 137"/>
                <a:gd name="T26" fmla="*/ 125 w 153"/>
                <a:gd name="T27" fmla="*/ 8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3" h="137">
                  <a:moveTo>
                    <a:pt x="97" y="3"/>
                  </a:moveTo>
                  <a:cubicBezTo>
                    <a:pt x="90" y="1"/>
                    <a:pt x="84" y="0"/>
                    <a:pt x="77" y="0"/>
                  </a:cubicBezTo>
                  <a:cubicBezTo>
                    <a:pt x="46" y="0"/>
                    <a:pt x="20" y="19"/>
                    <a:pt x="11" y="48"/>
                  </a:cubicBezTo>
                  <a:cubicBezTo>
                    <a:pt x="0" y="84"/>
                    <a:pt x="20" y="122"/>
                    <a:pt x="56" y="134"/>
                  </a:cubicBezTo>
                  <a:cubicBezTo>
                    <a:pt x="63" y="136"/>
                    <a:pt x="70" y="137"/>
                    <a:pt x="77" y="137"/>
                  </a:cubicBezTo>
                  <a:cubicBezTo>
                    <a:pt x="107" y="137"/>
                    <a:pt x="133" y="118"/>
                    <a:pt x="142" y="89"/>
                  </a:cubicBezTo>
                  <a:cubicBezTo>
                    <a:pt x="153" y="53"/>
                    <a:pt x="133" y="14"/>
                    <a:pt x="97" y="3"/>
                  </a:cubicBezTo>
                  <a:close/>
                  <a:moveTo>
                    <a:pt x="125" y="84"/>
                  </a:moveTo>
                  <a:cubicBezTo>
                    <a:pt x="118" y="105"/>
                    <a:pt x="99" y="119"/>
                    <a:pt x="77" y="119"/>
                  </a:cubicBezTo>
                  <a:cubicBezTo>
                    <a:pt x="71" y="119"/>
                    <a:pt x="66" y="118"/>
                    <a:pt x="61" y="116"/>
                  </a:cubicBezTo>
                  <a:cubicBezTo>
                    <a:pt x="35" y="108"/>
                    <a:pt x="20" y="80"/>
                    <a:pt x="29" y="53"/>
                  </a:cubicBezTo>
                  <a:cubicBezTo>
                    <a:pt x="35" y="32"/>
                    <a:pt x="54" y="18"/>
                    <a:pt x="77" y="18"/>
                  </a:cubicBezTo>
                  <a:cubicBezTo>
                    <a:pt x="82" y="18"/>
                    <a:pt x="87" y="19"/>
                    <a:pt x="92" y="20"/>
                  </a:cubicBezTo>
                  <a:cubicBezTo>
                    <a:pt x="118" y="29"/>
                    <a:pt x="133" y="57"/>
                    <a:pt x="125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2">
              <a:extLst>
                <a:ext uri="{FF2B5EF4-FFF2-40B4-BE49-F238E27FC236}">
                  <a16:creationId xmlns:a16="http://schemas.microsoft.com/office/drawing/2014/main" id="{83BBDA21-11EF-4514-8999-3FF5DAB7F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434" y="3372375"/>
              <a:ext cx="271750" cy="247268"/>
            </a:xfrm>
            <a:custGeom>
              <a:avLst/>
              <a:gdLst>
                <a:gd name="T0" fmla="*/ 58 w 188"/>
                <a:gd name="T1" fmla="*/ 171 h 171"/>
                <a:gd name="T2" fmla="*/ 49 w 188"/>
                <a:gd name="T3" fmla="*/ 166 h 171"/>
                <a:gd name="T4" fmla="*/ 18 w 188"/>
                <a:gd name="T5" fmla="*/ 108 h 171"/>
                <a:gd name="T6" fmla="*/ 4 w 188"/>
                <a:gd name="T7" fmla="*/ 111 h 171"/>
                <a:gd name="T8" fmla="*/ 0 w 188"/>
                <a:gd name="T9" fmla="*/ 90 h 171"/>
                <a:gd name="T10" fmla="*/ 21 w 188"/>
                <a:gd name="T11" fmla="*/ 86 h 171"/>
                <a:gd name="T12" fmla="*/ 33 w 188"/>
                <a:gd name="T13" fmla="*/ 91 h 171"/>
                <a:gd name="T14" fmla="*/ 40 w 188"/>
                <a:gd name="T15" fmla="*/ 104 h 171"/>
                <a:gd name="T16" fmla="*/ 31 w 188"/>
                <a:gd name="T17" fmla="*/ 41 h 171"/>
                <a:gd name="T18" fmla="*/ 40 w 188"/>
                <a:gd name="T19" fmla="*/ 30 h 171"/>
                <a:gd name="T20" fmla="*/ 184 w 188"/>
                <a:gd name="T21" fmla="*/ 0 h 171"/>
                <a:gd name="T22" fmla="*/ 188 w 188"/>
                <a:gd name="T23" fmla="*/ 21 h 171"/>
                <a:gd name="T24" fmla="*/ 53 w 188"/>
                <a:gd name="T25" fmla="*/ 48 h 171"/>
                <a:gd name="T26" fmla="*/ 68 w 188"/>
                <a:gd name="T27" fmla="*/ 159 h 171"/>
                <a:gd name="T28" fmla="*/ 61 w 188"/>
                <a:gd name="T29" fmla="*/ 171 h 171"/>
                <a:gd name="T30" fmla="*/ 58 w 188"/>
                <a:gd name="T3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71">
                  <a:moveTo>
                    <a:pt x="58" y="171"/>
                  </a:moveTo>
                  <a:cubicBezTo>
                    <a:pt x="54" y="171"/>
                    <a:pt x="50" y="169"/>
                    <a:pt x="49" y="16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6" y="85"/>
                    <a:pt x="31" y="87"/>
                    <a:pt x="33" y="91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4" y="31"/>
                    <a:pt x="40" y="3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9" y="165"/>
                    <a:pt x="66" y="169"/>
                    <a:pt x="61" y="171"/>
                  </a:cubicBezTo>
                  <a:cubicBezTo>
                    <a:pt x="60" y="171"/>
                    <a:pt x="59" y="171"/>
                    <a:pt x="58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3">
              <a:extLst>
                <a:ext uri="{FF2B5EF4-FFF2-40B4-BE49-F238E27FC236}">
                  <a16:creationId xmlns:a16="http://schemas.microsoft.com/office/drawing/2014/main" id="{45AB51F8-3051-4973-A434-B9DDEB145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5704" y="2060141"/>
              <a:ext cx="307249" cy="196468"/>
            </a:xfrm>
            <a:custGeom>
              <a:avLst/>
              <a:gdLst>
                <a:gd name="T0" fmla="*/ 22 w 212"/>
                <a:gd name="T1" fmla="*/ 136 h 136"/>
                <a:gd name="T2" fmla="*/ 20 w 212"/>
                <a:gd name="T3" fmla="*/ 135 h 136"/>
                <a:gd name="T4" fmla="*/ 12 w 212"/>
                <a:gd name="T5" fmla="*/ 125 h 136"/>
                <a:gd name="T6" fmla="*/ 14 w 212"/>
                <a:gd name="T7" fmla="*/ 59 h 136"/>
                <a:gd name="T8" fmla="*/ 0 w 212"/>
                <a:gd name="T9" fmla="*/ 55 h 136"/>
                <a:gd name="T10" fmla="*/ 7 w 212"/>
                <a:gd name="T11" fmla="*/ 35 h 136"/>
                <a:gd name="T12" fmla="*/ 28 w 212"/>
                <a:gd name="T13" fmla="*/ 42 h 136"/>
                <a:gd name="T14" fmla="*/ 35 w 212"/>
                <a:gd name="T15" fmla="*/ 52 h 136"/>
                <a:gd name="T16" fmla="*/ 35 w 212"/>
                <a:gd name="T17" fmla="*/ 66 h 136"/>
                <a:gd name="T18" fmla="*/ 59 w 212"/>
                <a:gd name="T19" fmla="*/ 8 h 136"/>
                <a:gd name="T20" fmla="*/ 72 w 212"/>
                <a:gd name="T21" fmla="*/ 2 h 136"/>
                <a:gd name="T22" fmla="*/ 212 w 212"/>
                <a:gd name="T23" fmla="*/ 49 h 136"/>
                <a:gd name="T24" fmla="*/ 205 w 212"/>
                <a:gd name="T25" fmla="*/ 69 h 136"/>
                <a:gd name="T26" fmla="*/ 75 w 212"/>
                <a:gd name="T27" fmla="*/ 25 h 136"/>
                <a:gd name="T28" fmla="*/ 32 w 212"/>
                <a:gd name="T29" fmla="*/ 129 h 136"/>
                <a:gd name="T30" fmla="*/ 22 w 212"/>
                <a:gd name="T3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2" h="136">
                  <a:moveTo>
                    <a:pt x="22" y="136"/>
                  </a:moveTo>
                  <a:cubicBezTo>
                    <a:pt x="22" y="136"/>
                    <a:pt x="21" y="135"/>
                    <a:pt x="20" y="135"/>
                  </a:cubicBezTo>
                  <a:cubicBezTo>
                    <a:pt x="15" y="134"/>
                    <a:pt x="12" y="130"/>
                    <a:pt x="12" y="125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33" y="43"/>
                    <a:pt x="36" y="47"/>
                    <a:pt x="35" y="52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1" y="3"/>
                    <a:pt x="67" y="0"/>
                    <a:pt x="72" y="2"/>
                  </a:cubicBezTo>
                  <a:cubicBezTo>
                    <a:pt x="212" y="49"/>
                    <a:pt x="212" y="49"/>
                    <a:pt x="212" y="4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0" y="133"/>
                    <a:pt x="27" y="136"/>
                    <a:pt x="22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4">
              <a:extLst>
                <a:ext uri="{FF2B5EF4-FFF2-40B4-BE49-F238E27FC236}">
                  <a16:creationId xmlns:a16="http://schemas.microsoft.com/office/drawing/2014/main" id="{49A07A84-1256-4609-843B-0D4218673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1578" y="3113478"/>
              <a:ext cx="172598" cy="171986"/>
            </a:xfrm>
            <a:custGeom>
              <a:avLst/>
              <a:gdLst>
                <a:gd name="T0" fmla="*/ 185 w 282"/>
                <a:gd name="T1" fmla="*/ 137 h 281"/>
                <a:gd name="T2" fmla="*/ 282 w 282"/>
                <a:gd name="T3" fmla="*/ 281 h 281"/>
                <a:gd name="T4" fmla="*/ 206 w 282"/>
                <a:gd name="T5" fmla="*/ 281 h 281"/>
                <a:gd name="T6" fmla="*/ 140 w 282"/>
                <a:gd name="T7" fmla="*/ 184 h 281"/>
                <a:gd name="T8" fmla="*/ 76 w 282"/>
                <a:gd name="T9" fmla="*/ 281 h 281"/>
                <a:gd name="T10" fmla="*/ 0 w 282"/>
                <a:gd name="T11" fmla="*/ 281 h 281"/>
                <a:gd name="T12" fmla="*/ 97 w 282"/>
                <a:gd name="T13" fmla="*/ 137 h 281"/>
                <a:gd name="T14" fmla="*/ 3 w 282"/>
                <a:gd name="T15" fmla="*/ 0 h 281"/>
                <a:gd name="T16" fmla="*/ 78 w 282"/>
                <a:gd name="T17" fmla="*/ 0 h 281"/>
                <a:gd name="T18" fmla="*/ 140 w 282"/>
                <a:gd name="T19" fmla="*/ 89 h 281"/>
                <a:gd name="T20" fmla="*/ 201 w 282"/>
                <a:gd name="T21" fmla="*/ 0 h 281"/>
                <a:gd name="T22" fmla="*/ 279 w 282"/>
                <a:gd name="T23" fmla="*/ 0 h 281"/>
                <a:gd name="T24" fmla="*/ 185 w 282"/>
                <a:gd name="T25" fmla="*/ 13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1">
                  <a:moveTo>
                    <a:pt x="185" y="137"/>
                  </a:moveTo>
                  <a:lnTo>
                    <a:pt x="282" y="281"/>
                  </a:lnTo>
                  <a:lnTo>
                    <a:pt x="206" y="281"/>
                  </a:lnTo>
                  <a:lnTo>
                    <a:pt x="140" y="184"/>
                  </a:lnTo>
                  <a:lnTo>
                    <a:pt x="76" y="281"/>
                  </a:lnTo>
                  <a:lnTo>
                    <a:pt x="0" y="281"/>
                  </a:lnTo>
                  <a:lnTo>
                    <a:pt x="97" y="137"/>
                  </a:lnTo>
                  <a:lnTo>
                    <a:pt x="3" y="0"/>
                  </a:lnTo>
                  <a:lnTo>
                    <a:pt x="78" y="0"/>
                  </a:lnTo>
                  <a:lnTo>
                    <a:pt x="140" y="89"/>
                  </a:lnTo>
                  <a:lnTo>
                    <a:pt x="201" y="0"/>
                  </a:lnTo>
                  <a:lnTo>
                    <a:pt x="279" y="0"/>
                  </a:lnTo>
                  <a:lnTo>
                    <a:pt x="185" y="1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5">
              <a:extLst>
                <a:ext uri="{FF2B5EF4-FFF2-40B4-BE49-F238E27FC236}">
                  <a16:creationId xmlns:a16="http://schemas.microsoft.com/office/drawing/2014/main" id="{616BAC1D-7E64-47C5-86E6-036EC7627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0089" y="3104297"/>
              <a:ext cx="73446" cy="101600"/>
            </a:xfrm>
            <a:custGeom>
              <a:avLst/>
              <a:gdLst>
                <a:gd name="T0" fmla="*/ 20 w 51"/>
                <a:gd name="T1" fmla="*/ 57 h 70"/>
                <a:gd name="T2" fmla="*/ 51 w 51"/>
                <a:gd name="T3" fmla="*/ 57 h 70"/>
                <a:gd name="T4" fmla="*/ 51 w 51"/>
                <a:gd name="T5" fmla="*/ 70 h 70"/>
                <a:gd name="T6" fmla="*/ 0 w 51"/>
                <a:gd name="T7" fmla="*/ 70 h 70"/>
                <a:gd name="T8" fmla="*/ 0 w 51"/>
                <a:gd name="T9" fmla="*/ 57 h 70"/>
                <a:gd name="T10" fmla="*/ 25 w 51"/>
                <a:gd name="T11" fmla="*/ 35 h 70"/>
                <a:gd name="T12" fmla="*/ 31 w 51"/>
                <a:gd name="T13" fmla="*/ 29 h 70"/>
                <a:gd name="T14" fmla="*/ 32 w 51"/>
                <a:gd name="T15" fmla="*/ 23 h 70"/>
                <a:gd name="T16" fmla="*/ 29 w 51"/>
                <a:gd name="T17" fmla="*/ 15 h 70"/>
                <a:gd name="T18" fmla="*/ 20 w 51"/>
                <a:gd name="T19" fmla="*/ 12 h 70"/>
                <a:gd name="T20" fmla="*/ 11 w 51"/>
                <a:gd name="T21" fmla="*/ 14 h 70"/>
                <a:gd name="T22" fmla="*/ 0 w 51"/>
                <a:gd name="T23" fmla="*/ 19 h 70"/>
                <a:gd name="T24" fmla="*/ 0 w 51"/>
                <a:gd name="T25" fmla="*/ 4 h 70"/>
                <a:gd name="T26" fmla="*/ 12 w 51"/>
                <a:gd name="T27" fmla="*/ 1 h 70"/>
                <a:gd name="T28" fmla="*/ 24 w 51"/>
                <a:gd name="T29" fmla="*/ 0 h 70"/>
                <a:gd name="T30" fmla="*/ 43 w 51"/>
                <a:gd name="T31" fmla="*/ 5 h 70"/>
                <a:gd name="T32" fmla="*/ 50 w 51"/>
                <a:gd name="T33" fmla="*/ 20 h 70"/>
                <a:gd name="T34" fmla="*/ 47 w 51"/>
                <a:gd name="T35" fmla="*/ 31 h 70"/>
                <a:gd name="T36" fmla="*/ 35 w 51"/>
                <a:gd name="T37" fmla="*/ 44 h 70"/>
                <a:gd name="T38" fmla="*/ 20 w 51"/>
                <a:gd name="T39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70">
                  <a:moveTo>
                    <a:pt x="20" y="57"/>
                  </a:moveTo>
                  <a:cubicBezTo>
                    <a:pt x="51" y="57"/>
                    <a:pt x="51" y="57"/>
                    <a:pt x="51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8" y="33"/>
                    <a:pt x="29" y="31"/>
                    <a:pt x="31" y="29"/>
                  </a:cubicBezTo>
                  <a:cubicBezTo>
                    <a:pt x="32" y="27"/>
                    <a:pt x="32" y="25"/>
                    <a:pt x="32" y="23"/>
                  </a:cubicBezTo>
                  <a:cubicBezTo>
                    <a:pt x="32" y="19"/>
                    <a:pt x="31" y="17"/>
                    <a:pt x="29" y="15"/>
                  </a:cubicBezTo>
                  <a:cubicBezTo>
                    <a:pt x="27" y="13"/>
                    <a:pt x="24" y="12"/>
                    <a:pt x="20" y="12"/>
                  </a:cubicBezTo>
                  <a:cubicBezTo>
                    <a:pt x="17" y="12"/>
                    <a:pt x="14" y="12"/>
                    <a:pt x="11" y="14"/>
                  </a:cubicBezTo>
                  <a:cubicBezTo>
                    <a:pt x="8" y="15"/>
                    <a:pt x="4" y="17"/>
                    <a:pt x="0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2"/>
                    <a:pt x="8" y="1"/>
                    <a:pt x="12" y="1"/>
                  </a:cubicBezTo>
                  <a:cubicBezTo>
                    <a:pt x="16" y="0"/>
                    <a:pt x="20" y="0"/>
                    <a:pt x="24" y="0"/>
                  </a:cubicBezTo>
                  <a:cubicBezTo>
                    <a:pt x="32" y="0"/>
                    <a:pt x="39" y="1"/>
                    <a:pt x="43" y="5"/>
                  </a:cubicBezTo>
                  <a:cubicBezTo>
                    <a:pt x="48" y="9"/>
                    <a:pt x="50" y="14"/>
                    <a:pt x="50" y="20"/>
                  </a:cubicBezTo>
                  <a:cubicBezTo>
                    <a:pt x="50" y="24"/>
                    <a:pt x="49" y="28"/>
                    <a:pt x="47" y="31"/>
                  </a:cubicBezTo>
                  <a:cubicBezTo>
                    <a:pt x="45" y="34"/>
                    <a:pt x="41" y="39"/>
                    <a:pt x="35" y="44"/>
                  </a:cubicBezTo>
                  <a:lnTo>
                    <a:pt x="20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6">
              <a:extLst>
                <a:ext uri="{FF2B5EF4-FFF2-40B4-BE49-F238E27FC236}">
                  <a16:creationId xmlns:a16="http://schemas.microsoft.com/office/drawing/2014/main" id="{D9F72575-6534-4957-94A0-CC3FE9939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3255" y="3540077"/>
              <a:ext cx="205036" cy="230131"/>
            </a:xfrm>
            <a:custGeom>
              <a:avLst/>
              <a:gdLst>
                <a:gd name="T0" fmla="*/ 37 w 142"/>
                <a:gd name="T1" fmla="*/ 159 h 159"/>
                <a:gd name="T2" fmla="*/ 136 w 142"/>
                <a:gd name="T3" fmla="*/ 0 h 159"/>
                <a:gd name="T4" fmla="*/ 37 w 142"/>
                <a:gd name="T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9">
                  <a:moveTo>
                    <a:pt x="37" y="159"/>
                  </a:moveTo>
                  <a:cubicBezTo>
                    <a:pt x="37" y="159"/>
                    <a:pt x="142" y="132"/>
                    <a:pt x="136" y="0"/>
                  </a:cubicBezTo>
                  <a:cubicBezTo>
                    <a:pt x="136" y="0"/>
                    <a:pt x="0" y="18"/>
                    <a:pt x="37" y="1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7">
              <a:extLst>
                <a:ext uri="{FF2B5EF4-FFF2-40B4-BE49-F238E27FC236}">
                  <a16:creationId xmlns:a16="http://schemas.microsoft.com/office/drawing/2014/main" id="{ED6256AA-8F6A-456D-B487-B1BA619FC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505" y="3602506"/>
              <a:ext cx="92420" cy="167702"/>
            </a:xfrm>
            <a:custGeom>
              <a:avLst/>
              <a:gdLst>
                <a:gd name="T0" fmla="*/ 0 w 64"/>
                <a:gd name="T1" fmla="*/ 116 h 116"/>
                <a:gd name="T2" fmla="*/ 64 w 64"/>
                <a:gd name="T3" fmla="*/ 0 h 116"/>
                <a:gd name="T4" fmla="*/ 0 w 64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16">
                  <a:moveTo>
                    <a:pt x="0" y="116"/>
                  </a:moveTo>
                  <a:cubicBezTo>
                    <a:pt x="0" y="116"/>
                    <a:pt x="31" y="27"/>
                    <a:pt x="64" y="0"/>
                  </a:cubicBezTo>
                  <a:cubicBezTo>
                    <a:pt x="64" y="0"/>
                    <a:pt x="6" y="12"/>
                    <a:pt x="0" y="1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8">
              <a:extLst>
                <a:ext uri="{FF2B5EF4-FFF2-40B4-BE49-F238E27FC236}">
                  <a16:creationId xmlns:a16="http://schemas.microsoft.com/office/drawing/2014/main" id="{47AEBD9A-12D0-434C-9962-47B21C4BC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357" y="3694925"/>
              <a:ext cx="178106" cy="171986"/>
            </a:xfrm>
            <a:custGeom>
              <a:avLst/>
              <a:gdLst>
                <a:gd name="T0" fmla="*/ 0 w 123"/>
                <a:gd name="T1" fmla="*/ 65 h 119"/>
                <a:gd name="T2" fmla="*/ 123 w 123"/>
                <a:gd name="T3" fmla="*/ 75 h 119"/>
                <a:gd name="T4" fmla="*/ 0 w 123"/>
                <a:gd name="T5" fmla="*/ 6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19">
                  <a:moveTo>
                    <a:pt x="0" y="65"/>
                  </a:moveTo>
                  <a:cubicBezTo>
                    <a:pt x="0" y="65"/>
                    <a:pt x="48" y="119"/>
                    <a:pt x="123" y="75"/>
                  </a:cubicBezTo>
                  <a:cubicBezTo>
                    <a:pt x="123" y="75"/>
                    <a:pt x="71" y="0"/>
                    <a:pt x="0" y="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9">
              <a:extLst>
                <a:ext uri="{FF2B5EF4-FFF2-40B4-BE49-F238E27FC236}">
                  <a16:creationId xmlns:a16="http://schemas.microsoft.com/office/drawing/2014/main" id="{1B3F78A2-22A6-4A9D-9A17-365D92070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357" y="3748174"/>
              <a:ext cx="126083" cy="43455"/>
            </a:xfrm>
            <a:custGeom>
              <a:avLst/>
              <a:gdLst>
                <a:gd name="T0" fmla="*/ 0 w 87"/>
                <a:gd name="T1" fmla="*/ 28 h 30"/>
                <a:gd name="T2" fmla="*/ 87 w 87"/>
                <a:gd name="T3" fmla="*/ 30 h 30"/>
                <a:gd name="T4" fmla="*/ 0 w 87"/>
                <a:gd name="T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30">
                  <a:moveTo>
                    <a:pt x="0" y="28"/>
                  </a:moveTo>
                  <a:cubicBezTo>
                    <a:pt x="0" y="28"/>
                    <a:pt x="61" y="19"/>
                    <a:pt x="87" y="30"/>
                  </a:cubicBezTo>
                  <a:cubicBezTo>
                    <a:pt x="87" y="30"/>
                    <a:pt x="63" y="0"/>
                    <a:pt x="0" y="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0">
              <a:extLst>
                <a:ext uri="{FF2B5EF4-FFF2-40B4-BE49-F238E27FC236}">
                  <a16:creationId xmlns:a16="http://schemas.microsoft.com/office/drawing/2014/main" id="{9783772D-5A78-404B-B476-70824A050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4807" y="2184386"/>
              <a:ext cx="215442" cy="190960"/>
            </a:xfrm>
            <a:custGeom>
              <a:avLst/>
              <a:gdLst>
                <a:gd name="T0" fmla="*/ 149 w 149"/>
                <a:gd name="T1" fmla="*/ 99 h 132"/>
                <a:gd name="T2" fmla="*/ 0 w 149"/>
                <a:gd name="T3" fmla="*/ 4 h 132"/>
                <a:gd name="T4" fmla="*/ 149 w 149"/>
                <a:gd name="T5" fmla="*/ 9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132">
                  <a:moveTo>
                    <a:pt x="149" y="99"/>
                  </a:moveTo>
                  <a:cubicBezTo>
                    <a:pt x="149" y="99"/>
                    <a:pt x="125" y="0"/>
                    <a:pt x="0" y="4"/>
                  </a:cubicBezTo>
                  <a:cubicBezTo>
                    <a:pt x="0" y="4"/>
                    <a:pt x="15" y="132"/>
                    <a:pt x="149" y="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1">
              <a:extLst>
                <a:ext uri="{FF2B5EF4-FFF2-40B4-BE49-F238E27FC236}">
                  <a16:creationId xmlns:a16="http://schemas.microsoft.com/office/drawing/2014/main" id="{65ECA358-DBED-4433-B3FD-B398DF8A7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176" y="2237635"/>
              <a:ext cx="156073" cy="89971"/>
            </a:xfrm>
            <a:custGeom>
              <a:avLst/>
              <a:gdLst>
                <a:gd name="T0" fmla="*/ 108 w 108"/>
                <a:gd name="T1" fmla="*/ 62 h 62"/>
                <a:gd name="T2" fmla="*/ 0 w 108"/>
                <a:gd name="T3" fmla="*/ 0 h 62"/>
                <a:gd name="T4" fmla="*/ 108 w 108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62">
                  <a:moveTo>
                    <a:pt x="108" y="62"/>
                  </a:moveTo>
                  <a:cubicBezTo>
                    <a:pt x="108" y="62"/>
                    <a:pt x="25" y="32"/>
                    <a:pt x="0" y="0"/>
                  </a:cubicBezTo>
                  <a:cubicBezTo>
                    <a:pt x="0" y="0"/>
                    <a:pt x="10" y="55"/>
                    <a:pt x="108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2">
              <a:extLst>
                <a:ext uri="{FF2B5EF4-FFF2-40B4-BE49-F238E27FC236}">
                  <a16:creationId xmlns:a16="http://schemas.microsoft.com/office/drawing/2014/main" id="{53FB04B2-4F12-4580-A8E5-177C5D9E3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0475" y="2146440"/>
              <a:ext cx="162194" cy="169538"/>
            </a:xfrm>
            <a:custGeom>
              <a:avLst/>
              <a:gdLst>
                <a:gd name="T0" fmla="*/ 61 w 112"/>
                <a:gd name="T1" fmla="*/ 117 h 117"/>
                <a:gd name="T2" fmla="*/ 72 w 112"/>
                <a:gd name="T3" fmla="*/ 0 h 117"/>
                <a:gd name="T4" fmla="*/ 61 w 112"/>
                <a:gd name="T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117">
                  <a:moveTo>
                    <a:pt x="61" y="117"/>
                  </a:moveTo>
                  <a:cubicBezTo>
                    <a:pt x="61" y="117"/>
                    <a:pt x="112" y="72"/>
                    <a:pt x="72" y="0"/>
                  </a:cubicBezTo>
                  <a:cubicBezTo>
                    <a:pt x="72" y="0"/>
                    <a:pt x="0" y="49"/>
                    <a:pt x="6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3">
              <a:extLst>
                <a:ext uri="{FF2B5EF4-FFF2-40B4-BE49-F238E27FC236}">
                  <a16:creationId xmlns:a16="http://schemas.microsoft.com/office/drawing/2014/main" id="{B21A20BC-8DCD-4C51-B52B-4B7E95EC6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1275" y="2197240"/>
              <a:ext cx="42232" cy="118737"/>
            </a:xfrm>
            <a:custGeom>
              <a:avLst/>
              <a:gdLst>
                <a:gd name="T0" fmla="*/ 26 w 29"/>
                <a:gd name="T1" fmla="*/ 82 h 82"/>
                <a:gd name="T2" fmla="*/ 29 w 29"/>
                <a:gd name="T3" fmla="*/ 0 h 82"/>
                <a:gd name="T4" fmla="*/ 26 w 29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82">
                  <a:moveTo>
                    <a:pt x="26" y="82"/>
                  </a:moveTo>
                  <a:cubicBezTo>
                    <a:pt x="26" y="82"/>
                    <a:pt x="18" y="24"/>
                    <a:pt x="29" y="0"/>
                  </a:cubicBezTo>
                  <a:cubicBezTo>
                    <a:pt x="29" y="0"/>
                    <a:pt x="0" y="22"/>
                    <a:pt x="26" y="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4">
              <a:extLst>
                <a:ext uri="{FF2B5EF4-FFF2-40B4-BE49-F238E27FC236}">
                  <a16:creationId xmlns:a16="http://schemas.microsoft.com/office/drawing/2014/main" id="{BC616D6D-B075-4498-8D65-95249BEB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6717" y="2975767"/>
              <a:ext cx="269302" cy="235639"/>
            </a:xfrm>
            <a:custGeom>
              <a:avLst/>
              <a:gdLst>
                <a:gd name="T0" fmla="*/ 440 w 440"/>
                <a:gd name="T1" fmla="*/ 80 h 385"/>
                <a:gd name="T2" fmla="*/ 67 w 440"/>
                <a:gd name="T3" fmla="*/ 385 h 385"/>
                <a:gd name="T4" fmla="*/ 0 w 440"/>
                <a:gd name="T5" fmla="*/ 305 h 385"/>
                <a:gd name="T6" fmla="*/ 374 w 440"/>
                <a:gd name="T7" fmla="*/ 0 h 385"/>
                <a:gd name="T8" fmla="*/ 440 w 440"/>
                <a:gd name="T9" fmla="*/ 8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385">
                  <a:moveTo>
                    <a:pt x="440" y="80"/>
                  </a:moveTo>
                  <a:lnTo>
                    <a:pt x="67" y="385"/>
                  </a:lnTo>
                  <a:lnTo>
                    <a:pt x="0" y="305"/>
                  </a:lnTo>
                  <a:lnTo>
                    <a:pt x="374" y="0"/>
                  </a:lnTo>
                  <a:lnTo>
                    <a:pt x="440" y="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5">
              <a:extLst>
                <a:ext uri="{FF2B5EF4-FFF2-40B4-BE49-F238E27FC236}">
                  <a16:creationId xmlns:a16="http://schemas.microsoft.com/office/drawing/2014/main" id="{9A79BE42-9A5F-4B78-84D8-6BD4924DB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624" y="2953734"/>
              <a:ext cx="79566" cy="70998"/>
            </a:xfrm>
            <a:custGeom>
              <a:avLst/>
              <a:gdLst>
                <a:gd name="T0" fmla="*/ 2 w 130"/>
                <a:gd name="T1" fmla="*/ 38 h 116"/>
                <a:gd name="T2" fmla="*/ 130 w 130"/>
                <a:gd name="T3" fmla="*/ 0 h 116"/>
                <a:gd name="T4" fmla="*/ 66 w 130"/>
                <a:gd name="T5" fmla="*/ 116 h 116"/>
                <a:gd name="T6" fmla="*/ 0 w 130"/>
                <a:gd name="T7" fmla="*/ 36 h 116"/>
                <a:gd name="T8" fmla="*/ 2 w 130"/>
                <a:gd name="T9" fmla="*/ 3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6">
                  <a:moveTo>
                    <a:pt x="2" y="38"/>
                  </a:moveTo>
                  <a:lnTo>
                    <a:pt x="130" y="0"/>
                  </a:lnTo>
                  <a:lnTo>
                    <a:pt x="66" y="116"/>
                  </a:lnTo>
                  <a:lnTo>
                    <a:pt x="0" y="36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6">
              <a:extLst>
                <a:ext uri="{FF2B5EF4-FFF2-40B4-BE49-F238E27FC236}">
                  <a16:creationId xmlns:a16="http://schemas.microsoft.com/office/drawing/2014/main" id="{030A85E2-C1B8-49F7-A6FA-E45F4DE1B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624" y="2953734"/>
              <a:ext cx="79566" cy="70998"/>
            </a:xfrm>
            <a:custGeom>
              <a:avLst/>
              <a:gdLst>
                <a:gd name="T0" fmla="*/ 2 w 130"/>
                <a:gd name="T1" fmla="*/ 38 h 116"/>
                <a:gd name="T2" fmla="*/ 130 w 130"/>
                <a:gd name="T3" fmla="*/ 0 h 116"/>
                <a:gd name="T4" fmla="*/ 66 w 130"/>
                <a:gd name="T5" fmla="*/ 116 h 116"/>
                <a:gd name="T6" fmla="*/ 0 w 130"/>
                <a:gd name="T7" fmla="*/ 3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16">
                  <a:moveTo>
                    <a:pt x="2" y="38"/>
                  </a:moveTo>
                  <a:lnTo>
                    <a:pt x="130" y="0"/>
                  </a:lnTo>
                  <a:lnTo>
                    <a:pt x="66" y="116"/>
                  </a:lnTo>
                  <a:lnTo>
                    <a:pt x="0" y="3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>
              <a:extLst>
                <a:ext uri="{FF2B5EF4-FFF2-40B4-BE49-F238E27FC236}">
                  <a16:creationId xmlns:a16="http://schemas.microsoft.com/office/drawing/2014/main" id="{28E33FF0-9332-4A64-8653-8083D167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3364" y="2953734"/>
              <a:ext cx="31826" cy="29378"/>
            </a:xfrm>
            <a:custGeom>
              <a:avLst/>
              <a:gdLst>
                <a:gd name="T0" fmla="*/ 52 w 52"/>
                <a:gd name="T1" fmla="*/ 0 h 48"/>
                <a:gd name="T2" fmla="*/ 0 w 52"/>
                <a:gd name="T3" fmla="*/ 12 h 48"/>
                <a:gd name="T4" fmla="*/ 31 w 52"/>
                <a:gd name="T5" fmla="*/ 48 h 48"/>
                <a:gd name="T6" fmla="*/ 52 w 52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8">
                  <a:moveTo>
                    <a:pt x="52" y="0"/>
                  </a:moveTo>
                  <a:lnTo>
                    <a:pt x="0" y="12"/>
                  </a:lnTo>
                  <a:lnTo>
                    <a:pt x="31" y="48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>
              <a:extLst>
                <a:ext uri="{FF2B5EF4-FFF2-40B4-BE49-F238E27FC236}">
                  <a16:creationId xmlns:a16="http://schemas.microsoft.com/office/drawing/2014/main" id="{96E05794-B683-452C-9B55-9932662A0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441" y="3079815"/>
              <a:ext cx="246045" cy="163417"/>
            </a:xfrm>
            <a:custGeom>
              <a:avLst/>
              <a:gdLst>
                <a:gd name="T0" fmla="*/ 43 w 402"/>
                <a:gd name="T1" fmla="*/ 0 h 267"/>
                <a:gd name="T2" fmla="*/ 402 w 402"/>
                <a:gd name="T3" fmla="*/ 189 h 267"/>
                <a:gd name="T4" fmla="*/ 362 w 402"/>
                <a:gd name="T5" fmla="*/ 267 h 267"/>
                <a:gd name="T6" fmla="*/ 0 w 402"/>
                <a:gd name="T7" fmla="*/ 76 h 267"/>
                <a:gd name="T8" fmla="*/ 43 w 402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267">
                  <a:moveTo>
                    <a:pt x="43" y="0"/>
                  </a:moveTo>
                  <a:lnTo>
                    <a:pt x="402" y="189"/>
                  </a:lnTo>
                  <a:lnTo>
                    <a:pt x="362" y="267"/>
                  </a:lnTo>
                  <a:lnTo>
                    <a:pt x="0" y="7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9">
              <a:extLst>
                <a:ext uri="{FF2B5EF4-FFF2-40B4-BE49-F238E27FC236}">
                  <a16:creationId xmlns:a16="http://schemas.microsoft.com/office/drawing/2014/main" id="{05497234-5E2E-40EB-9A18-45163B42C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985" y="3072471"/>
              <a:ext cx="69774" cy="53860"/>
            </a:xfrm>
            <a:custGeom>
              <a:avLst/>
              <a:gdLst>
                <a:gd name="T0" fmla="*/ 74 w 114"/>
                <a:gd name="T1" fmla="*/ 85 h 88"/>
                <a:gd name="T2" fmla="*/ 0 w 114"/>
                <a:gd name="T3" fmla="*/ 0 h 88"/>
                <a:gd name="T4" fmla="*/ 114 w 114"/>
                <a:gd name="T5" fmla="*/ 12 h 88"/>
                <a:gd name="T6" fmla="*/ 71 w 114"/>
                <a:gd name="T7" fmla="*/ 88 h 88"/>
                <a:gd name="T8" fmla="*/ 74 w 114"/>
                <a:gd name="T9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8">
                  <a:moveTo>
                    <a:pt x="74" y="85"/>
                  </a:moveTo>
                  <a:lnTo>
                    <a:pt x="0" y="0"/>
                  </a:lnTo>
                  <a:lnTo>
                    <a:pt x="114" y="12"/>
                  </a:lnTo>
                  <a:lnTo>
                    <a:pt x="71" y="88"/>
                  </a:lnTo>
                  <a:lnTo>
                    <a:pt x="74" y="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0">
              <a:extLst>
                <a:ext uri="{FF2B5EF4-FFF2-40B4-BE49-F238E27FC236}">
                  <a16:creationId xmlns:a16="http://schemas.microsoft.com/office/drawing/2014/main" id="{D3F35F71-7FA1-4AF2-89A9-DF3A1804D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985" y="3072471"/>
              <a:ext cx="69774" cy="53860"/>
            </a:xfrm>
            <a:custGeom>
              <a:avLst/>
              <a:gdLst>
                <a:gd name="T0" fmla="*/ 74 w 114"/>
                <a:gd name="T1" fmla="*/ 85 h 88"/>
                <a:gd name="T2" fmla="*/ 0 w 114"/>
                <a:gd name="T3" fmla="*/ 0 h 88"/>
                <a:gd name="T4" fmla="*/ 114 w 114"/>
                <a:gd name="T5" fmla="*/ 12 h 88"/>
                <a:gd name="T6" fmla="*/ 71 w 114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88">
                  <a:moveTo>
                    <a:pt x="74" y="85"/>
                  </a:moveTo>
                  <a:lnTo>
                    <a:pt x="0" y="0"/>
                  </a:lnTo>
                  <a:lnTo>
                    <a:pt x="114" y="12"/>
                  </a:lnTo>
                  <a:lnTo>
                    <a:pt x="71" y="8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1">
              <a:extLst>
                <a:ext uri="{FF2B5EF4-FFF2-40B4-BE49-F238E27FC236}">
                  <a16:creationId xmlns:a16="http://schemas.microsoft.com/office/drawing/2014/main" id="{364644A0-734E-472B-A794-9E5F06B2A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985" y="3072471"/>
              <a:ext cx="27542" cy="22034"/>
            </a:xfrm>
            <a:custGeom>
              <a:avLst/>
              <a:gdLst>
                <a:gd name="T0" fmla="*/ 0 w 45"/>
                <a:gd name="T1" fmla="*/ 0 h 36"/>
                <a:gd name="T2" fmla="*/ 29 w 45"/>
                <a:gd name="T3" fmla="*/ 36 h 36"/>
                <a:gd name="T4" fmla="*/ 45 w 45"/>
                <a:gd name="T5" fmla="*/ 0 h 36"/>
                <a:gd name="T6" fmla="*/ 0 w 4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36">
                  <a:moveTo>
                    <a:pt x="0" y="0"/>
                  </a:moveTo>
                  <a:lnTo>
                    <a:pt x="29" y="36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2">
              <a:extLst>
                <a:ext uri="{FF2B5EF4-FFF2-40B4-BE49-F238E27FC236}">
                  <a16:creationId xmlns:a16="http://schemas.microsoft.com/office/drawing/2014/main" id="{47C2D859-48F5-4F50-A31F-E1E11AAE6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892" y="3813664"/>
              <a:ext cx="491476" cy="491476"/>
            </a:xfrm>
            <a:custGeom>
              <a:avLst/>
              <a:gdLst>
                <a:gd name="T0" fmla="*/ 427 w 803"/>
                <a:gd name="T1" fmla="*/ 803 h 803"/>
                <a:gd name="T2" fmla="*/ 0 w 803"/>
                <a:gd name="T3" fmla="*/ 428 h 803"/>
                <a:gd name="T4" fmla="*/ 375 w 803"/>
                <a:gd name="T5" fmla="*/ 0 h 803"/>
                <a:gd name="T6" fmla="*/ 803 w 803"/>
                <a:gd name="T7" fmla="*/ 376 h 803"/>
                <a:gd name="T8" fmla="*/ 427 w 803"/>
                <a:gd name="T9" fmla="*/ 803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803">
                  <a:moveTo>
                    <a:pt x="427" y="803"/>
                  </a:moveTo>
                  <a:lnTo>
                    <a:pt x="0" y="428"/>
                  </a:lnTo>
                  <a:lnTo>
                    <a:pt x="375" y="0"/>
                  </a:lnTo>
                  <a:lnTo>
                    <a:pt x="803" y="376"/>
                  </a:lnTo>
                  <a:lnTo>
                    <a:pt x="427" y="8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3">
              <a:extLst>
                <a:ext uri="{FF2B5EF4-FFF2-40B4-BE49-F238E27FC236}">
                  <a16:creationId xmlns:a16="http://schemas.microsoft.com/office/drawing/2014/main" id="{DBD1C881-6B98-4185-A1AE-03EB97197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3544" y="3855283"/>
              <a:ext cx="386204" cy="383755"/>
            </a:xfrm>
            <a:custGeom>
              <a:avLst/>
              <a:gdLst>
                <a:gd name="T0" fmla="*/ 361 w 631"/>
                <a:gd name="T1" fmla="*/ 627 h 627"/>
                <a:gd name="T2" fmla="*/ 0 w 631"/>
                <a:gd name="T3" fmla="*/ 308 h 627"/>
                <a:gd name="T4" fmla="*/ 269 w 631"/>
                <a:gd name="T5" fmla="*/ 0 h 627"/>
                <a:gd name="T6" fmla="*/ 631 w 631"/>
                <a:gd name="T7" fmla="*/ 319 h 627"/>
                <a:gd name="T8" fmla="*/ 361 w 631"/>
                <a:gd name="T9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27">
                  <a:moveTo>
                    <a:pt x="361" y="627"/>
                  </a:moveTo>
                  <a:lnTo>
                    <a:pt x="0" y="308"/>
                  </a:lnTo>
                  <a:lnTo>
                    <a:pt x="269" y="0"/>
                  </a:lnTo>
                  <a:lnTo>
                    <a:pt x="631" y="319"/>
                  </a:lnTo>
                  <a:lnTo>
                    <a:pt x="361" y="6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4">
              <a:extLst>
                <a:ext uri="{FF2B5EF4-FFF2-40B4-BE49-F238E27FC236}">
                  <a16:creationId xmlns:a16="http://schemas.microsoft.com/office/drawing/2014/main" id="{91EDD8AD-88B4-4B59-9D31-A0A384211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114" y="2689328"/>
              <a:ext cx="342748" cy="341524"/>
            </a:xfrm>
            <a:custGeom>
              <a:avLst/>
              <a:gdLst>
                <a:gd name="T0" fmla="*/ 560 w 560"/>
                <a:gd name="T1" fmla="*/ 314 h 558"/>
                <a:gd name="T2" fmla="*/ 246 w 560"/>
                <a:gd name="T3" fmla="*/ 558 h 558"/>
                <a:gd name="T4" fmla="*/ 0 w 560"/>
                <a:gd name="T5" fmla="*/ 243 h 558"/>
                <a:gd name="T6" fmla="*/ 314 w 560"/>
                <a:gd name="T7" fmla="*/ 0 h 558"/>
                <a:gd name="T8" fmla="*/ 560 w 560"/>
                <a:gd name="T9" fmla="*/ 314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558">
                  <a:moveTo>
                    <a:pt x="560" y="314"/>
                  </a:moveTo>
                  <a:lnTo>
                    <a:pt x="246" y="558"/>
                  </a:lnTo>
                  <a:lnTo>
                    <a:pt x="0" y="243"/>
                  </a:lnTo>
                  <a:lnTo>
                    <a:pt x="314" y="0"/>
                  </a:lnTo>
                  <a:lnTo>
                    <a:pt x="560" y="3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5">
              <a:extLst>
                <a:ext uri="{FF2B5EF4-FFF2-40B4-BE49-F238E27FC236}">
                  <a16:creationId xmlns:a16="http://schemas.microsoft.com/office/drawing/2014/main" id="{2925553D-E6A4-4999-BCA8-0D70FF777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881" y="2718094"/>
              <a:ext cx="270526" cy="265017"/>
            </a:xfrm>
            <a:custGeom>
              <a:avLst/>
              <a:gdLst>
                <a:gd name="T0" fmla="*/ 442 w 442"/>
                <a:gd name="T1" fmla="*/ 225 h 433"/>
                <a:gd name="T2" fmla="*/ 175 w 442"/>
                <a:gd name="T3" fmla="*/ 433 h 433"/>
                <a:gd name="T4" fmla="*/ 0 w 442"/>
                <a:gd name="T5" fmla="*/ 208 h 433"/>
                <a:gd name="T6" fmla="*/ 267 w 442"/>
                <a:gd name="T7" fmla="*/ 0 h 433"/>
                <a:gd name="T8" fmla="*/ 442 w 442"/>
                <a:gd name="T9" fmla="*/ 225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433">
                  <a:moveTo>
                    <a:pt x="442" y="225"/>
                  </a:moveTo>
                  <a:lnTo>
                    <a:pt x="175" y="433"/>
                  </a:lnTo>
                  <a:lnTo>
                    <a:pt x="0" y="208"/>
                  </a:lnTo>
                  <a:lnTo>
                    <a:pt x="267" y="0"/>
                  </a:lnTo>
                  <a:lnTo>
                    <a:pt x="442" y="2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6">
              <a:extLst>
                <a:ext uri="{FF2B5EF4-FFF2-40B4-BE49-F238E27FC236}">
                  <a16:creationId xmlns:a16="http://schemas.microsoft.com/office/drawing/2014/main" id="{24CD3847-ABEF-4DCD-8D84-8F087C74E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710" y="2085846"/>
              <a:ext cx="320102" cy="321326"/>
            </a:xfrm>
            <a:custGeom>
              <a:avLst/>
              <a:gdLst>
                <a:gd name="T0" fmla="*/ 364 w 523"/>
                <a:gd name="T1" fmla="*/ 525 h 525"/>
                <a:gd name="T2" fmla="*/ 0 w 523"/>
                <a:gd name="T3" fmla="*/ 364 h 525"/>
                <a:gd name="T4" fmla="*/ 158 w 523"/>
                <a:gd name="T5" fmla="*/ 0 h 525"/>
                <a:gd name="T6" fmla="*/ 523 w 523"/>
                <a:gd name="T7" fmla="*/ 161 h 525"/>
                <a:gd name="T8" fmla="*/ 364 w 523"/>
                <a:gd name="T9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5">
                  <a:moveTo>
                    <a:pt x="364" y="525"/>
                  </a:moveTo>
                  <a:lnTo>
                    <a:pt x="0" y="364"/>
                  </a:lnTo>
                  <a:lnTo>
                    <a:pt x="158" y="0"/>
                  </a:lnTo>
                  <a:lnTo>
                    <a:pt x="523" y="161"/>
                  </a:lnTo>
                  <a:lnTo>
                    <a:pt x="364" y="5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>
              <a:extLst>
                <a:ext uri="{FF2B5EF4-FFF2-40B4-BE49-F238E27FC236}">
                  <a16:creationId xmlns:a16="http://schemas.microsoft.com/office/drawing/2014/main" id="{A70D104A-8372-4392-A845-9E7A7DB2B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597" y="2114613"/>
              <a:ext cx="258897" cy="242984"/>
            </a:xfrm>
            <a:custGeom>
              <a:avLst/>
              <a:gdLst>
                <a:gd name="T0" fmla="*/ 309 w 423"/>
                <a:gd name="T1" fmla="*/ 397 h 397"/>
                <a:gd name="T2" fmla="*/ 0 w 423"/>
                <a:gd name="T3" fmla="*/ 260 h 397"/>
                <a:gd name="T4" fmla="*/ 113 w 423"/>
                <a:gd name="T5" fmla="*/ 0 h 397"/>
                <a:gd name="T6" fmla="*/ 423 w 423"/>
                <a:gd name="T7" fmla="*/ 135 h 397"/>
                <a:gd name="T8" fmla="*/ 309 w 423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" h="397">
                  <a:moveTo>
                    <a:pt x="309" y="397"/>
                  </a:moveTo>
                  <a:lnTo>
                    <a:pt x="0" y="260"/>
                  </a:lnTo>
                  <a:lnTo>
                    <a:pt x="113" y="0"/>
                  </a:lnTo>
                  <a:lnTo>
                    <a:pt x="423" y="135"/>
                  </a:lnTo>
                  <a:lnTo>
                    <a:pt x="309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>
              <a:extLst>
                <a:ext uri="{FF2B5EF4-FFF2-40B4-BE49-F238E27FC236}">
                  <a16:creationId xmlns:a16="http://schemas.microsoft.com/office/drawing/2014/main" id="{CBE3B60A-14F8-4F10-BA33-AFFEFF333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8538" y="2958630"/>
              <a:ext cx="257061" cy="268690"/>
            </a:xfrm>
            <a:custGeom>
              <a:avLst/>
              <a:gdLst>
                <a:gd name="T0" fmla="*/ 167 w 178"/>
                <a:gd name="T1" fmla="*/ 121 h 186"/>
                <a:gd name="T2" fmla="*/ 155 w 178"/>
                <a:gd name="T3" fmla="*/ 41 h 186"/>
                <a:gd name="T4" fmla="*/ 41 w 178"/>
                <a:gd name="T5" fmla="*/ 28 h 186"/>
                <a:gd name="T6" fmla="*/ 28 w 178"/>
                <a:gd name="T7" fmla="*/ 141 h 186"/>
                <a:gd name="T8" fmla="*/ 102 w 178"/>
                <a:gd name="T9" fmla="*/ 172 h 186"/>
                <a:gd name="T10" fmla="*/ 108 w 178"/>
                <a:gd name="T11" fmla="*/ 179 h 186"/>
                <a:gd name="T12" fmla="*/ 116 w 178"/>
                <a:gd name="T13" fmla="*/ 186 h 186"/>
                <a:gd name="T14" fmla="*/ 116 w 178"/>
                <a:gd name="T15" fmla="*/ 186 h 186"/>
                <a:gd name="T16" fmla="*/ 154 w 178"/>
                <a:gd name="T17" fmla="*/ 171 h 186"/>
                <a:gd name="T18" fmla="*/ 178 w 178"/>
                <a:gd name="T19" fmla="*/ 137 h 186"/>
                <a:gd name="T20" fmla="*/ 178 w 178"/>
                <a:gd name="T21" fmla="*/ 138 h 186"/>
                <a:gd name="T22" fmla="*/ 173 w 178"/>
                <a:gd name="T23" fmla="*/ 128 h 186"/>
                <a:gd name="T24" fmla="*/ 167 w 178"/>
                <a:gd name="T25" fmla="*/ 12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186">
                  <a:moveTo>
                    <a:pt x="167" y="121"/>
                  </a:moveTo>
                  <a:cubicBezTo>
                    <a:pt x="167" y="121"/>
                    <a:pt x="173" y="65"/>
                    <a:pt x="155" y="41"/>
                  </a:cubicBezTo>
                  <a:cubicBezTo>
                    <a:pt x="127" y="6"/>
                    <a:pt x="77" y="0"/>
                    <a:pt x="41" y="28"/>
                  </a:cubicBezTo>
                  <a:cubicBezTo>
                    <a:pt x="6" y="55"/>
                    <a:pt x="0" y="106"/>
                    <a:pt x="28" y="141"/>
                  </a:cubicBezTo>
                  <a:cubicBezTo>
                    <a:pt x="46" y="165"/>
                    <a:pt x="75" y="175"/>
                    <a:pt x="102" y="172"/>
                  </a:cubicBezTo>
                  <a:cubicBezTo>
                    <a:pt x="104" y="174"/>
                    <a:pt x="106" y="176"/>
                    <a:pt x="108" y="179"/>
                  </a:cubicBezTo>
                  <a:cubicBezTo>
                    <a:pt x="110" y="182"/>
                    <a:pt x="114" y="184"/>
                    <a:pt x="116" y="186"/>
                  </a:cubicBezTo>
                  <a:cubicBezTo>
                    <a:pt x="116" y="186"/>
                    <a:pt x="116" y="186"/>
                    <a:pt x="116" y="186"/>
                  </a:cubicBezTo>
                  <a:cubicBezTo>
                    <a:pt x="116" y="186"/>
                    <a:pt x="135" y="186"/>
                    <a:pt x="154" y="171"/>
                  </a:cubicBezTo>
                  <a:cubicBezTo>
                    <a:pt x="173" y="156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7" y="134"/>
                    <a:pt x="175" y="131"/>
                    <a:pt x="173" y="128"/>
                  </a:cubicBezTo>
                  <a:cubicBezTo>
                    <a:pt x="171" y="126"/>
                    <a:pt x="167" y="121"/>
                    <a:pt x="167" y="1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>
              <a:extLst>
                <a:ext uri="{FF2B5EF4-FFF2-40B4-BE49-F238E27FC236}">
                  <a16:creationId xmlns:a16="http://schemas.microsoft.com/office/drawing/2014/main" id="{21E51F18-BA2A-4F77-84C5-FF81E4A79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0553" y="3049213"/>
              <a:ext cx="194020" cy="197080"/>
            </a:xfrm>
            <a:custGeom>
              <a:avLst/>
              <a:gdLst>
                <a:gd name="T0" fmla="*/ 69 w 134"/>
                <a:gd name="T1" fmla="*/ 40 h 136"/>
                <a:gd name="T2" fmla="*/ 70 w 134"/>
                <a:gd name="T3" fmla="*/ 39 h 136"/>
                <a:gd name="T4" fmla="*/ 64 w 134"/>
                <a:gd name="T5" fmla="*/ 6 h 136"/>
                <a:gd name="T6" fmla="*/ 50 w 134"/>
                <a:gd name="T7" fmla="*/ 16 h 136"/>
                <a:gd name="T8" fmla="*/ 58 w 134"/>
                <a:gd name="T9" fmla="*/ 38 h 136"/>
                <a:gd name="T10" fmla="*/ 55 w 134"/>
                <a:gd name="T11" fmla="*/ 39 h 136"/>
                <a:gd name="T12" fmla="*/ 47 w 134"/>
                <a:gd name="T13" fmla="*/ 40 h 136"/>
                <a:gd name="T14" fmla="*/ 17 w 134"/>
                <a:gd name="T15" fmla="*/ 8 h 136"/>
                <a:gd name="T16" fmla="*/ 23 w 134"/>
                <a:gd name="T17" fmla="*/ 35 h 136"/>
                <a:gd name="T18" fmla="*/ 42 w 134"/>
                <a:gd name="T19" fmla="*/ 46 h 136"/>
                <a:gd name="T20" fmla="*/ 43 w 134"/>
                <a:gd name="T21" fmla="*/ 51 h 136"/>
                <a:gd name="T22" fmla="*/ 39 w 134"/>
                <a:gd name="T23" fmla="*/ 63 h 136"/>
                <a:gd name="T24" fmla="*/ 5 w 134"/>
                <a:gd name="T25" fmla="*/ 50 h 136"/>
                <a:gd name="T26" fmla="*/ 2 w 134"/>
                <a:gd name="T27" fmla="*/ 61 h 136"/>
                <a:gd name="T28" fmla="*/ 24 w 134"/>
                <a:gd name="T29" fmla="*/ 71 h 136"/>
                <a:gd name="T30" fmla="*/ 39 w 134"/>
                <a:gd name="T31" fmla="*/ 70 h 136"/>
                <a:gd name="T32" fmla="*/ 40 w 134"/>
                <a:gd name="T33" fmla="*/ 71 h 136"/>
                <a:gd name="T34" fmla="*/ 96 w 134"/>
                <a:gd name="T35" fmla="*/ 134 h 136"/>
                <a:gd name="T36" fmla="*/ 99 w 134"/>
                <a:gd name="T37" fmla="*/ 133 h 136"/>
                <a:gd name="T38" fmla="*/ 46 w 134"/>
                <a:gd name="T39" fmla="*/ 67 h 136"/>
                <a:gd name="T40" fmla="*/ 45 w 134"/>
                <a:gd name="T41" fmla="*/ 67 h 136"/>
                <a:gd name="T42" fmla="*/ 50 w 134"/>
                <a:gd name="T43" fmla="*/ 47 h 136"/>
                <a:gd name="T44" fmla="*/ 62 w 134"/>
                <a:gd name="T45" fmla="*/ 45 h 136"/>
                <a:gd name="T46" fmla="*/ 65 w 134"/>
                <a:gd name="T47" fmla="*/ 50 h 136"/>
                <a:gd name="T48" fmla="*/ 98 w 134"/>
                <a:gd name="T49" fmla="*/ 92 h 136"/>
                <a:gd name="T50" fmla="*/ 123 w 134"/>
                <a:gd name="T51" fmla="*/ 117 h 136"/>
                <a:gd name="T52" fmla="*/ 129 w 134"/>
                <a:gd name="T53" fmla="*/ 111 h 136"/>
                <a:gd name="T54" fmla="*/ 106 w 134"/>
                <a:gd name="T55" fmla="*/ 88 h 136"/>
                <a:gd name="T56" fmla="*/ 75 w 134"/>
                <a:gd name="T57" fmla="*/ 49 h 136"/>
                <a:gd name="T58" fmla="*/ 69 w 134"/>
                <a:gd name="T59" fmla="*/ 40 h 136"/>
                <a:gd name="T60" fmla="*/ 20 w 134"/>
                <a:gd name="T61" fmla="*/ 63 h 136"/>
                <a:gd name="T62" fmla="*/ 14 w 134"/>
                <a:gd name="T63" fmla="*/ 61 h 136"/>
                <a:gd name="T64" fmla="*/ 8 w 134"/>
                <a:gd name="T65" fmla="*/ 57 h 136"/>
                <a:gd name="T66" fmla="*/ 18 w 134"/>
                <a:gd name="T67" fmla="*/ 59 h 136"/>
                <a:gd name="T68" fmla="*/ 28 w 134"/>
                <a:gd name="T69" fmla="*/ 64 h 136"/>
                <a:gd name="T70" fmla="*/ 20 w 134"/>
                <a:gd name="T71" fmla="*/ 63 h 136"/>
                <a:gd name="T72" fmla="*/ 25 w 134"/>
                <a:gd name="T73" fmla="*/ 28 h 136"/>
                <a:gd name="T74" fmla="*/ 18 w 134"/>
                <a:gd name="T75" fmla="*/ 17 h 136"/>
                <a:gd name="T76" fmla="*/ 29 w 134"/>
                <a:gd name="T77" fmla="*/ 23 h 136"/>
                <a:gd name="T78" fmla="*/ 39 w 134"/>
                <a:gd name="T79" fmla="*/ 37 h 136"/>
                <a:gd name="T80" fmla="*/ 25 w 134"/>
                <a:gd name="T81" fmla="*/ 28 h 136"/>
                <a:gd name="T82" fmla="*/ 57 w 134"/>
                <a:gd name="T83" fmla="*/ 15 h 136"/>
                <a:gd name="T84" fmla="*/ 65 w 134"/>
                <a:gd name="T85" fmla="*/ 19 h 136"/>
                <a:gd name="T86" fmla="*/ 64 w 134"/>
                <a:gd name="T87" fmla="*/ 34 h 136"/>
                <a:gd name="T88" fmla="*/ 57 w 134"/>
                <a:gd name="T89" fmla="*/ 1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136">
                  <a:moveTo>
                    <a:pt x="69" y="40"/>
                  </a:moveTo>
                  <a:cubicBezTo>
                    <a:pt x="69" y="40"/>
                    <a:pt x="70" y="39"/>
                    <a:pt x="70" y="39"/>
                  </a:cubicBezTo>
                  <a:cubicBezTo>
                    <a:pt x="77" y="30"/>
                    <a:pt x="74" y="12"/>
                    <a:pt x="64" y="6"/>
                  </a:cubicBezTo>
                  <a:cubicBezTo>
                    <a:pt x="57" y="0"/>
                    <a:pt x="50" y="8"/>
                    <a:pt x="50" y="16"/>
                  </a:cubicBezTo>
                  <a:cubicBezTo>
                    <a:pt x="50" y="23"/>
                    <a:pt x="53" y="31"/>
                    <a:pt x="58" y="38"/>
                  </a:cubicBezTo>
                  <a:cubicBezTo>
                    <a:pt x="57" y="39"/>
                    <a:pt x="56" y="39"/>
                    <a:pt x="55" y="39"/>
                  </a:cubicBezTo>
                  <a:cubicBezTo>
                    <a:pt x="53" y="40"/>
                    <a:pt x="50" y="40"/>
                    <a:pt x="47" y="40"/>
                  </a:cubicBezTo>
                  <a:cubicBezTo>
                    <a:pt x="42" y="26"/>
                    <a:pt x="31" y="8"/>
                    <a:pt x="17" y="8"/>
                  </a:cubicBezTo>
                  <a:cubicBezTo>
                    <a:pt x="2" y="8"/>
                    <a:pt x="19" y="32"/>
                    <a:pt x="23" y="35"/>
                  </a:cubicBezTo>
                  <a:cubicBezTo>
                    <a:pt x="27" y="40"/>
                    <a:pt x="34" y="44"/>
                    <a:pt x="42" y="46"/>
                  </a:cubicBezTo>
                  <a:cubicBezTo>
                    <a:pt x="42" y="48"/>
                    <a:pt x="43" y="49"/>
                    <a:pt x="43" y="51"/>
                  </a:cubicBezTo>
                  <a:cubicBezTo>
                    <a:pt x="44" y="57"/>
                    <a:pt x="42" y="61"/>
                    <a:pt x="39" y="63"/>
                  </a:cubicBezTo>
                  <a:cubicBezTo>
                    <a:pt x="28" y="56"/>
                    <a:pt x="14" y="47"/>
                    <a:pt x="5" y="50"/>
                  </a:cubicBezTo>
                  <a:cubicBezTo>
                    <a:pt x="0" y="52"/>
                    <a:pt x="0" y="58"/>
                    <a:pt x="2" y="61"/>
                  </a:cubicBezTo>
                  <a:cubicBezTo>
                    <a:pt x="7" y="68"/>
                    <a:pt x="16" y="70"/>
                    <a:pt x="24" y="71"/>
                  </a:cubicBezTo>
                  <a:cubicBezTo>
                    <a:pt x="29" y="72"/>
                    <a:pt x="35" y="72"/>
                    <a:pt x="39" y="70"/>
                  </a:cubicBezTo>
                  <a:cubicBezTo>
                    <a:pt x="39" y="71"/>
                    <a:pt x="40" y="71"/>
                    <a:pt x="40" y="71"/>
                  </a:cubicBezTo>
                  <a:cubicBezTo>
                    <a:pt x="65" y="86"/>
                    <a:pt x="83" y="109"/>
                    <a:pt x="96" y="134"/>
                  </a:cubicBezTo>
                  <a:cubicBezTo>
                    <a:pt x="97" y="136"/>
                    <a:pt x="100" y="135"/>
                    <a:pt x="99" y="133"/>
                  </a:cubicBezTo>
                  <a:cubicBezTo>
                    <a:pt x="87" y="107"/>
                    <a:pt x="70" y="83"/>
                    <a:pt x="46" y="67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50" y="63"/>
                    <a:pt x="52" y="56"/>
                    <a:pt x="50" y="47"/>
                  </a:cubicBezTo>
                  <a:cubicBezTo>
                    <a:pt x="54" y="47"/>
                    <a:pt x="58" y="47"/>
                    <a:pt x="62" y="45"/>
                  </a:cubicBezTo>
                  <a:cubicBezTo>
                    <a:pt x="63" y="47"/>
                    <a:pt x="64" y="48"/>
                    <a:pt x="65" y="50"/>
                  </a:cubicBezTo>
                  <a:cubicBezTo>
                    <a:pt x="75" y="65"/>
                    <a:pt x="86" y="78"/>
                    <a:pt x="98" y="92"/>
                  </a:cubicBezTo>
                  <a:cubicBezTo>
                    <a:pt x="106" y="100"/>
                    <a:pt x="114" y="110"/>
                    <a:pt x="123" y="117"/>
                  </a:cubicBezTo>
                  <a:cubicBezTo>
                    <a:pt x="128" y="121"/>
                    <a:pt x="134" y="114"/>
                    <a:pt x="129" y="111"/>
                  </a:cubicBezTo>
                  <a:cubicBezTo>
                    <a:pt x="120" y="105"/>
                    <a:pt x="113" y="96"/>
                    <a:pt x="106" y="88"/>
                  </a:cubicBezTo>
                  <a:cubicBezTo>
                    <a:pt x="95" y="76"/>
                    <a:pt x="84" y="63"/>
                    <a:pt x="75" y="49"/>
                  </a:cubicBezTo>
                  <a:cubicBezTo>
                    <a:pt x="73" y="46"/>
                    <a:pt x="71" y="44"/>
                    <a:pt x="69" y="40"/>
                  </a:cubicBezTo>
                  <a:close/>
                  <a:moveTo>
                    <a:pt x="20" y="63"/>
                  </a:moveTo>
                  <a:cubicBezTo>
                    <a:pt x="18" y="63"/>
                    <a:pt x="16" y="62"/>
                    <a:pt x="14" y="61"/>
                  </a:cubicBezTo>
                  <a:cubicBezTo>
                    <a:pt x="13" y="61"/>
                    <a:pt x="8" y="57"/>
                    <a:pt x="8" y="57"/>
                  </a:cubicBezTo>
                  <a:cubicBezTo>
                    <a:pt x="11" y="56"/>
                    <a:pt x="15" y="58"/>
                    <a:pt x="18" y="59"/>
                  </a:cubicBezTo>
                  <a:cubicBezTo>
                    <a:pt x="21" y="61"/>
                    <a:pt x="25" y="62"/>
                    <a:pt x="28" y="64"/>
                  </a:cubicBezTo>
                  <a:cubicBezTo>
                    <a:pt x="25" y="64"/>
                    <a:pt x="23" y="64"/>
                    <a:pt x="20" y="63"/>
                  </a:cubicBezTo>
                  <a:close/>
                  <a:moveTo>
                    <a:pt x="25" y="28"/>
                  </a:moveTo>
                  <a:cubicBezTo>
                    <a:pt x="22" y="25"/>
                    <a:pt x="20" y="21"/>
                    <a:pt x="18" y="17"/>
                  </a:cubicBezTo>
                  <a:cubicBezTo>
                    <a:pt x="16" y="12"/>
                    <a:pt x="27" y="21"/>
                    <a:pt x="29" y="23"/>
                  </a:cubicBezTo>
                  <a:cubicBezTo>
                    <a:pt x="33" y="27"/>
                    <a:pt x="37" y="32"/>
                    <a:pt x="39" y="37"/>
                  </a:cubicBezTo>
                  <a:cubicBezTo>
                    <a:pt x="34" y="35"/>
                    <a:pt x="29" y="32"/>
                    <a:pt x="25" y="28"/>
                  </a:cubicBezTo>
                  <a:close/>
                  <a:moveTo>
                    <a:pt x="57" y="15"/>
                  </a:moveTo>
                  <a:cubicBezTo>
                    <a:pt x="57" y="7"/>
                    <a:pt x="64" y="16"/>
                    <a:pt x="65" y="19"/>
                  </a:cubicBezTo>
                  <a:cubicBezTo>
                    <a:pt x="67" y="24"/>
                    <a:pt x="67" y="29"/>
                    <a:pt x="64" y="34"/>
                  </a:cubicBezTo>
                  <a:cubicBezTo>
                    <a:pt x="61" y="28"/>
                    <a:pt x="58" y="21"/>
                    <a:pt x="57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>
              <a:extLst>
                <a:ext uri="{FF2B5EF4-FFF2-40B4-BE49-F238E27FC236}">
                  <a16:creationId xmlns:a16="http://schemas.microsoft.com/office/drawing/2014/main" id="{A67A1994-5CC0-4144-A73B-CB8F653CC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8538" y="2958630"/>
              <a:ext cx="257061" cy="268690"/>
            </a:xfrm>
            <a:custGeom>
              <a:avLst/>
              <a:gdLst>
                <a:gd name="T0" fmla="*/ 167 w 178"/>
                <a:gd name="T1" fmla="*/ 121 h 186"/>
                <a:gd name="T2" fmla="*/ 155 w 178"/>
                <a:gd name="T3" fmla="*/ 41 h 186"/>
                <a:gd name="T4" fmla="*/ 41 w 178"/>
                <a:gd name="T5" fmla="*/ 28 h 186"/>
                <a:gd name="T6" fmla="*/ 28 w 178"/>
                <a:gd name="T7" fmla="*/ 141 h 186"/>
                <a:gd name="T8" fmla="*/ 102 w 178"/>
                <a:gd name="T9" fmla="*/ 172 h 186"/>
                <a:gd name="T10" fmla="*/ 108 w 178"/>
                <a:gd name="T11" fmla="*/ 179 h 186"/>
                <a:gd name="T12" fmla="*/ 116 w 178"/>
                <a:gd name="T13" fmla="*/ 186 h 186"/>
                <a:gd name="T14" fmla="*/ 116 w 178"/>
                <a:gd name="T15" fmla="*/ 186 h 186"/>
                <a:gd name="T16" fmla="*/ 154 w 178"/>
                <a:gd name="T17" fmla="*/ 171 h 186"/>
                <a:gd name="T18" fmla="*/ 178 w 178"/>
                <a:gd name="T19" fmla="*/ 137 h 186"/>
                <a:gd name="T20" fmla="*/ 178 w 178"/>
                <a:gd name="T21" fmla="*/ 138 h 186"/>
                <a:gd name="T22" fmla="*/ 173 w 178"/>
                <a:gd name="T23" fmla="*/ 128 h 186"/>
                <a:gd name="T24" fmla="*/ 167 w 178"/>
                <a:gd name="T25" fmla="*/ 12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186">
                  <a:moveTo>
                    <a:pt x="167" y="121"/>
                  </a:moveTo>
                  <a:cubicBezTo>
                    <a:pt x="167" y="121"/>
                    <a:pt x="173" y="65"/>
                    <a:pt x="155" y="41"/>
                  </a:cubicBezTo>
                  <a:cubicBezTo>
                    <a:pt x="127" y="6"/>
                    <a:pt x="77" y="0"/>
                    <a:pt x="41" y="28"/>
                  </a:cubicBezTo>
                  <a:cubicBezTo>
                    <a:pt x="6" y="55"/>
                    <a:pt x="0" y="106"/>
                    <a:pt x="28" y="141"/>
                  </a:cubicBezTo>
                  <a:cubicBezTo>
                    <a:pt x="46" y="165"/>
                    <a:pt x="75" y="175"/>
                    <a:pt x="102" y="172"/>
                  </a:cubicBezTo>
                  <a:cubicBezTo>
                    <a:pt x="104" y="174"/>
                    <a:pt x="106" y="176"/>
                    <a:pt x="108" y="179"/>
                  </a:cubicBezTo>
                  <a:cubicBezTo>
                    <a:pt x="110" y="182"/>
                    <a:pt x="114" y="184"/>
                    <a:pt x="116" y="186"/>
                  </a:cubicBezTo>
                  <a:cubicBezTo>
                    <a:pt x="116" y="186"/>
                    <a:pt x="116" y="186"/>
                    <a:pt x="116" y="186"/>
                  </a:cubicBezTo>
                  <a:cubicBezTo>
                    <a:pt x="116" y="186"/>
                    <a:pt x="135" y="186"/>
                    <a:pt x="154" y="171"/>
                  </a:cubicBezTo>
                  <a:cubicBezTo>
                    <a:pt x="173" y="156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7" y="134"/>
                    <a:pt x="175" y="131"/>
                    <a:pt x="173" y="128"/>
                  </a:cubicBezTo>
                  <a:cubicBezTo>
                    <a:pt x="171" y="126"/>
                    <a:pt x="167" y="121"/>
                    <a:pt x="167" y="1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1">
              <a:extLst>
                <a:ext uri="{FF2B5EF4-FFF2-40B4-BE49-F238E27FC236}">
                  <a16:creationId xmlns:a16="http://schemas.microsoft.com/office/drawing/2014/main" id="{EA0114E6-79E6-4A5B-A20A-F74C0450C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6240" y="3156322"/>
              <a:ext cx="131591" cy="132203"/>
            </a:xfrm>
            <a:custGeom>
              <a:avLst/>
              <a:gdLst>
                <a:gd name="T0" fmla="*/ 38 w 91"/>
                <a:gd name="T1" fmla="*/ 34 h 91"/>
                <a:gd name="T2" fmla="*/ 0 w 91"/>
                <a:gd name="T3" fmla="*/ 49 h 91"/>
                <a:gd name="T4" fmla="*/ 0 w 91"/>
                <a:gd name="T5" fmla="*/ 49 h 91"/>
                <a:gd name="T6" fmla="*/ 54 w 91"/>
                <a:gd name="T7" fmla="*/ 78 h 91"/>
                <a:gd name="T8" fmla="*/ 75 w 91"/>
                <a:gd name="T9" fmla="*/ 81 h 91"/>
                <a:gd name="T10" fmla="*/ 78 w 91"/>
                <a:gd name="T11" fmla="*/ 60 h 91"/>
                <a:gd name="T12" fmla="*/ 62 w 91"/>
                <a:gd name="T13" fmla="*/ 1 h 91"/>
                <a:gd name="T14" fmla="*/ 62 w 91"/>
                <a:gd name="T15" fmla="*/ 0 h 91"/>
                <a:gd name="T16" fmla="*/ 38 w 91"/>
                <a:gd name="T17" fmla="*/ 3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91">
                  <a:moveTo>
                    <a:pt x="38" y="34"/>
                  </a:moveTo>
                  <a:cubicBezTo>
                    <a:pt x="19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9" y="87"/>
                    <a:pt x="54" y="78"/>
                    <a:pt x="54" y="78"/>
                  </a:cubicBezTo>
                  <a:cubicBezTo>
                    <a:pt x="64" y="91"/>
                    <a:pt x="75" y="81"/>
                    <a:pt x="75" y="81"/>
                  </a:cubicBezTo>
                  <a:cubicBezTo>
                    <a:pt x="75" y="81"/>
                    <a:pt x="87" y="72"/>
                    <a:pt x="78" y="60"/>
                  </a:cubicBezTo>
                  <a:cubicBezTo>
                    <a:pt x="78" y="60"/>
                    <a:pt x="91" y="38"/>
                    <a:pt x="62" y="1"/>
                  </a:cubicBezTo>
                  <a:cubicBezTo>
                    <a:pt x="62" y="1"/>
                    <a:pt x="62" y="1"/>
                    <a:pt x="62" y="0"/>
                  </a:cubicBezTo>
                  <a:cubicBezTo>
                    <a:pt x="62" y="0"/>
                    <a:pt x="57" y="19"/>
                    <a:pt x="3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2">
              <a:extLst>
                <a:ext uri="{FF2B5EF4-FFF2-40B4-BE49-F238E27FC236}">
                  <a16:creationId xmlns:a16="http://schemas.microsoft.com/office/drawing/2014/main" id="{72CAEC44-27BC-4280-A96B-F635023D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777" y="3549870"/>
              <a:ext cx="147504" cy="140772"/>
            </a:xfrm>
            <a:custGeom>
              <a:avLst/>
              <a:gdLst>
                <a:gd name="T0" fmla="*/ 121 w 241"/>
                <a:gd name="T1" fmla="*/ 0 h 230"/>
                <a:gd name="T2" fmla="*/ 159 w 241"/>
                <a:gd name="T3" fmla="*/ 76 h 230"/>
                <a:gd name="T4" fmla="*/ 241 w 241"/>
                <a:gd name="T5" fmla="*/ 88 h 230"/>
                <a:gd name="T6" fmla="*/ 182 w 241"/>
                <a:gd name="T7" fmla="*/ 147 h 230"/>
                <a:gd name="T8" fmla="*/ 196 w 241"/>
                <a:gd name="T9" fmla="*/ 230 h 230"/>
                <a:gd name="T10" fmla="*/ 121 w 241"/>
                <a:gd name="T11" fmla="*/ 192 h 230"/>
                <a:gd name="T12" fmla="*/ 45 w 241"/>
                <a:gd name="T13" fmla="*/ 230 h 230"/>
                <a:gd name="T14" fmla="*/ 59 w 241"/>
                <a:gd name="T15" fmla="*/ 147 h 230"/>
                <a:gd name="T16" fmla="*/ 0 w 241"/>
                <a:gd name="T17" fmla="*/ 88 h 230"/>
                <a:gd name="T18" fmla="*/ 83 w 241"/>
                <a:gd name="T19" fmla="*/ 76 h 230"/>
                <a:gd name="T20" fmla="*/ 121 w 241"/>
                <a:gd name="T2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1" h="230">
                  <a:moveTo>
                    <a:pt x="121" y="0"/>
                  </a:moveTo>
                  <a:lnTo>
                    <a:pt x="159" y="76"/>
                  </a:lnTo>
                  <a:lnTo>
                    <a:pt x="241" y="88"/>
                  </a:lnTo>
                  <a:lnTo>
                    <a:pt x="182" y="147"/>
                  </a:lnTo>
                  <a:lnTo>
                    <a:pt x="196" y="230"/>
                  </a:lnTo>
                  <a:lnTo>
                    <a:pt x="121" y="192"/>
                  </a:lnTo>
                  <a:lnTo>
                    <a:pt x="45" y="230"/>
                  </a:lnTo>
                  <a:lnTo>
                    <a:pt x="59" y="147"/>
                  </a:lnTo>
                  <a:lnTo>
                    <a:pt x="0" y="88"/>
                  </a:lnTo>
                  <a:lnTo>
                    <a:pt x="83" y="7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3">
              <a:extLst>
                <a:ext uri="{FF2B5EF4-FFF2-40B4-BE49-F238E27FC236}">
                  <a16:creationId xmlns:a16="http://schemas.microsoft.com/office/drawing/2014/main" id="{E59DD844-927A-41DA-A5C7-E6FC2073C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7581" y="4040734"/>
              <a:ext cx="141995" cy="147504"/>
            </a:xfrm>
            <a:custGeom>
              <a:avLst/>
              <a:gdLst>
                <a:gd name="T0" fmla="*/ 149 w 232"/>
                <a:gd name="T1" fmla="*/ 0 h 241"/>
                <a:gd name="T2" fmla="*/ 158 w 232"/>
                <a:gd name="T3" fmla="*/ 85 h 241"/>
                <a:gd name="T4" fmla="*/ 232 w 232"/>
                <a:gd name="T5" fmla="*/ 125 h 241"/>
                <a:gd name="T6" fmla="*/ 154 w 232"/>
                <a:gd name="T7" fmla="*/ 158 h 241"/>
                <a:gd name="T8" fmla="*/ 139 w 232"/>
                <a:gd name="T9" fmla="*/ 241 h 241"/>
                <a:gd name="T10" fmla="*/ 83 w 232"/>
                <a:gd name="T11" fmla="*/ 180 h 241"/>
                <a:gd name="T12" fmla="*/ 0 w 232"/>
                <a:gd name="T13" fmla="*/ 189 h 241"/>
                <a:gd name="T14" fmla="*/ 40 w 232"/>
                <a:gd name="T15" fmla="*/ 118 h 241"/>
                <a:gd name="T16" fmla="*/ 5 w 232"/>
                <a:gd name="T17" fmla="*/ 40 h 241"/>
                <a:gd name="T18" fmla="*/ 87 w 232"/>
                <a:gd name="T19" fmla="*/ 59 h 241"/>
                <a:gd name="T20" fmla="*/ 149 w 232"/>
                <a:gd name="T2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41">
                  <a:moveTo>
                    <a:pt x="149" y="0"/>
                  </a:moveTo>
                  <a:lnTo>
                    <a:pt x="158" y="85"/>
                  </a:lnTo>
                  <a:lnTo>
                    <a:pt x="232" y="125"/>
                  </a:lnTo>
                  <a:lnTo>
                    <a:pt x="154" y="158"/>
                  </a:lnTo>
                  <a:lnTo>
                    <a:pt x="139" y="241"/>
                  </a:lnTo>
                  <a:lnTo>
                    <a:pt x="83" y="180"/>
                  </a:lnTo>
                  <a:lnTo>
                    <a:pt x="0" y="189"/>
                  </a:lnTo>
                  <a:lnTo>
                    <a:pt x="40" y="118"/>
                  </a:lnTo>
                  <a:lnTo>
                    <a:pt x="5" y="40"/>
                  </a:lnTo>
                  <a:lnTo>
                    <a:pt x="87" y="5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4">
              <a:extLst>
                <a:ext uri="{FF2B5EF4-FFF2-40B4-BE49-F238E27FC236}">
                  <a16:creationId xmlns:a16="http://schemas.microsoft.com/office/drawing/2014/main" id="{54B524DA-CD8B-4DE1-BE53-C639B8748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109" y="3985649"/>
              <a:ext cx="119962" cy="124246"/>
            </a:xfrm>
            <a:custGeom>
              <a:avLst/>
              <a:gdLst>
                <a:gd name="T0" fmla="*/ 125 w 196"/>
                <a:gd name="T1" fmla="*/ 0 h 203"/>
                <a:gd name="T2" fmla="*/ 135 w 196"/>
                <a:gd name="T3" fmla="*/ 71 h 203"/>
                <a:gd name="T4" fmla="*/ 196 w 196"/>
                <a:gd name="T5" fmla="*/ 104 h 203"/>
                <a:gd name="T6" fmla="*/ 130 w 196"/>
                <a:gd name="T7" fmla="*/ 132 h 203"/>
                <a:gd name="T8" fmla="*/ 118 w 196"/>
                <a:gd name="T9" fmla="*/ 203 h 203"/>
                <a:gd name="T10" fmla="*/ 71 w 196"/>
                <a:gd name="T11" fmla="*/ 149 h 203"/>
                <a:gd name="T12" fmla="*/ 0 w 196"/>
                <a:gd name="T13" fmla="*/ 158 h 203"/>
                <a:gd name="T14" fmla="*/ 35 w 196"/>
                <a:gd name="T15" fmla="*/ 97 h 203"/>
                <a:gd name="T16" fmla="*/ 5 w 196"/>
                <a:gd name="T17" fmla="*/ 33 h 203"/>
                <a:gd name="T18" fmla="*/ 76 w 196"/>
                <a:gd name="T19" fmla="*/ 47 h 203"/>
                <a:gd name="T20" fmla="*/ 125 w 196"/>
                <a:gd name="T2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203">
                  <a:moveTo>
                    <a:pt x="125" y="0"/>
                  </a:moveTo>
                  <a:lnTo>
                    <a:pt x="135" y="71"/>
                  </a:lnTo>
                  <a:lnTo>
                    <a:pt x="196" y="104"/>
                  </a:lnTo>
                  <a:lnTo>
                    <a:pt x="130" y="132"/>
                  </a:lnTo>
                  <a:lnTo>
                    <a:pt x="118" y="203"/>
                  </a:lnTo>
                  <a:lnTo>
                    <a:pt x="71" y="149"/>
                  </a:lnTo>
                  <a:lnTo>
                    <a:pt x="0" y="158"/>
                  </a:lnTo>
                  <a:lnTo>
                    <a:pt x="35" y="97"/>
                  </a:lnTo>
                  <a:lnTo>
                    <a:pt x="5" y="33"/>
                  </a:lnTo>
                  <a:lnTo>
                    <a:pt x="76" y="4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5">
              <a:extLst>
                <a:ext uri="{FF2B5EF4-FFF2-40B4-BE49-F238E27FC236}">
                  <a16:creationId xmlns:a16="http://schemas.microsoft.com/office/drawing/2014/main" id="{0CD34572-264B-4301-B672-AA1BD1288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521" y="2319037"/>
              <a:ext cx="119962" cy="124246"/>
            </a:xfrm>
            <a:custGeom>
              <a:avLst/>
              <a:gdLst>
                <a:gd name="T0" fmla="*/ 125 w 196"/>
                <a:gd name="T1" fmla="*/ 0 h 203"/>
                <a:gd name="T2" fmla="*/ 134 w 196"/>
                <a:gd name="T3" fmla="*/ 71 h 203"/>
                <a:gd name="T4" fmla="*/ 196 w 196"/>
                <a:gd name="T5" fmla="*/ 104 h 203"/>
                <a:gd name="T6" fmla="*/ 130 w 196"/>
                <a:gd name="T7" fmla="*/ 132 h 203"/>
                <a:gd name="T8" fmla="*/ 118 w 196"/>
                <a:gd name="T9" fmla="*/ 203 h 203"/>
                <a:gd name="T10" fmla="*/ 71 w 196"/>
                <a:gd name="T11" fmla="*/ 149 h 203"/>
                <a:gd name="T12" fmla="*/ 0 w 196"/>
                <a:gd name="T13" fmla="*/ 158 h 203"/>
                <a:gd name="T14" fmla="*/ 35 w 196"/>
                <a:gd name="T15" fmla="*/ 97 h 203"/>
                <a:gd name="T16" fmla="*/ 4 w 196"/>
                <a:gd name="T17" fmla="*/ 33 h 203"/>
                <a:gd name="T18" fmla="*/ 75 w 196"/>
                <a:gd name="T19" fmla="*/ 47 h 203"/>
                <a:gd name="T20" fmla="*/ 125 w 196"/>
                <a:gd name="T2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203">
                  <a:moveTo>
                    <a:pt x="125" y="0"/>
                  </a:moveTo>
                  <a:lnTo>
                    <a:pt x="134" y="71"/>
                  </a:lnTo>
                  <a:lnTo>
                    <a:pt x="196" y="104"/>
                  </a:lnTo>
                  <a:lnTo>
                    <a:pt x="130" y="132"/>
                  </a:lnTo>
                  <a:lnTo>
                    <a:pt x="118" y="203"/>
                  </a:lnTo>
                  <a:lnTo>
                    <a:pt x="71" y="149"/>
                  </a:lnTo>
                  <a:lnTo>
                    <a:pt x="0" y="158"/>
                  </a:lnTo>
                  <a:lnTo>
                    <a:pt x="35" y="97"/>
                  </a:lnTo>
                  <a:lnTo>
                    <a:pt x="4" y="33"/>
                  </a:lnTo>
                  <a:lnTo>
                    <a:pt x="75" y="4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6">
              <a:extLst>
                <a:ext uri="{FF2B5EF4-FFF2-40B4-BE49-F238E27FC236}">
                  <a16:creationId xmlns:a16="http://schemas.microsoft.com/office/drawing/2014/main" id="{C33004E8-74D5-45B1-BCFD-DD6B16760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198" y="3320351"/>
              <a:ext cx="144444" cy="145668"/>
            </a:xfrm>
            <a:custGeom>
              <a:avLst/>
              <a:gdLst>
                <a:gd name="T0" fmla="*/ 102 w 236"/>
                <a:gd name="T1" fmla="*/ 0 h 238"/>
                <a:gd name="T2" fmla="*/ 151 w 236"/>
                <a:gd name="T3" fmla="*/ 68 h 238"/>
                <a:gd name="T4" fmla="*/ 236 w 236"/>
                <a:gd name="T5" fmla="*/ 63 h 238"/>
                <a:gd name="T6" fmla="*/ 189 w 236"/>
                <a:gd name="T7" fmla="*/ 132 h 238"/>
                <a:gd name="T8" fmla="*/ 218 w 236"/>
                <a:gd name="T9" fmla="*/ 212 h 238"/>
                <a:gd name="T10" fmla="*/ 137 w 236"/>
                <a:gd name="T11" fmla="*/ 186 h 238"/>
                <a:gd name="T12" fmla="*/ 71 w 236"/>
                <a:gd name="T13" fmla="*/ 238 h 238"/>
                <a:gd name="T14" fmla="*/ 69 w 236"/>
                <a:gd name="T15" fmla="*/ 156 h 238"/>
                <a:gd name="T16" fmla="*/ 0 w 236"/>
                <a:gd name="T17" fmla="*/ 108 h 238"/>
                <a:gd name="T18" fmla="*/ 78 w 236"/>
                <a:gd name="T19" fmla="*/ 80 h 238"/>
                <a:gd name="T20" fmla="*/ 102 w 236"/>
                <a:gd name="T21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38">
                  <a:moveTo>
                    <a:pt x="102" y="0"/>
                  </a:moveTo>
                  <a:lnTo>
                    <a:pt x="151" y="68"/>
                  </a:lnTo>
                  <a:lnTo>
                    <a:pt x="236" y="63"/>
                  </a:lnTo>
                  <a:lnTo>
                    <a:pt x="189" y="132"/>
                  </a:lnTo>
                  <a:lnTo>
                    <a:pt x="218" y="212"/>
                  </a:lnTo>
                  <a:lnTo>
                    <a:pt x="137" y="186"/>
                  </a:lnTo>
                  <a:lnTo>
                    <a:pt x="71" y="238"/>
                  </a:lnTo>
                  <a:lnTo>
                    <a:pt x="69" y="156"/>
                  </a:lnTo>
                  <a:lnTo>
                    <a:pt x="0" y="108"/>
                  </a:lnTo>
                  <a:lnTo>
                    <a:pt x="78" y="8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7">
              <a:extLst>
                <a:ext uri="{FF2B5EF4-FFF2-40B4-BE49-F238E27FC236}">
                  <a16:creationId xmlns:a16="http://schemas.microsoft.com/office/drawing/2014/main" id="{1B81CE77-8FCD-43DF-A9B2-187E2C787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772" y="3904859"/>
              <a:ext cx="145055" cy="145668"/>
            </a:xfrm>
            <a:custGeom>
              <a:avLst/>
              <a:gdLst>
                <a:gd name="T0" fmla="*/ 102 w 237"/>
                <a:gd name="T1" fmla="*/ 0 h 238"/>
                <a:gd name="T2" fmla="*/ 152 w 237"/>
                <a:gd name="T3" fmla="*/ 68 h 238"/>
                <a:gd name="T4" fmla="*/ 237 w 237"/>
                <a:gd name="T5" fmla="*/ 63 h 238"/>
                <a:gd name="T6" fmla="*/ 189 w 237"/>
                <a:gd name="T7" fmla="*/ 132 h 238"/>
                <a:gd name="T8" fmla="*/ 218 w 237"/>
                <a:gd name="T9" fmla="*/ 212 h 238"/>
                <a:gd name="T10" fmla="*/ 137 w 237"/>
                <a:gd name="T11" fmla="*/ 186 h 238"/>
                <a:gd name="T12" fmla="*/ 71 w 237"/>
                <a:gd name="T13" fmla="*/ 238 h 238"/>
                <a:gd name="T14" fmla="*/ 69 w 237"/>
                <a:gd name="T15" fmla="*/ 156 h 238"/>
                <a:gd name="T16" fmla="*/ 0 w 237"/>
                <a:gd name="T17" fmla="*/ 108 h 238"/>
                <a:gd name="T18" fmla="*/ 78 w 237"/>
                <a:gd name="T19" fmla="*/ 80 h 238"/>
                <a:gd name="T20" fmla="*/ 102 w 237"/>
                <a:gd name="T21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238">
                  <a:moveTo>
                    <a:pt x="102" y="0"/>
                  </a:moveTo>
                  <a:lnTo>
                    <a:pt x="152" y="68"/>
                  </a:lnTo>
                  <a:lnTo>
                    <a:pt x="237" y="63"/>
                  </a:lnTo>
                  <a:lnTo>
                    <a:pt x="189" y="132"/>
                  </a:lnTo>
                  <a:lnTo>
                    <a:pt x="218" y="212"/>
                  </a:lnTo>
                  <a:lnTo>
                    <a:pt x="137" y="186"/>
                  </a:lnTo>
                  <a:lnTo>
                    <a:pt x="71" y="238"/>
                  </a:lnTo>
                  <a:lnTo>
                    <a:pt x="69" y="156"/>
                  </a:lnTo>
                  <a:lnTo>
                    <a:pt x="0" y="108"/>
                  </a:lnTo>
                  <a:lnTo>
                    <a:pt x="78" y="8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08">
              <a:extLst>
                <a:ext uri="{FF2B5EF4-FFF2-40B4-BE49-F238E27FC236}">
                  <a16:creationId xmlns:a16="http://schemas.microsoft.com/office/drawing/2014/main" id="{55B3A16F-A810-4F03-95AE-A47D3BDC5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214" y="2880287"/>
              <a:ext cx="145055" cy="146280"/>
            </a:xfrm>
            <a:custGeom>
              <a:avLst/>
              <a:gdLst>
                <a:gd name="T0" fmla="*/ 102 w 237"/>
                <a:gd name="T1" fmla="*/ 0 h 239"/>
                <a:gd name="T2" fmla="*/ 152 w 237"/>
                <a:gd name="T3" fmla="*/ 68 h 239"/>
                <a:gd name="T4" fmla="*/ 237 w 237"/>
                <a:gd name="T5" fmla="*/ 64 h 239"/>
                <a:gd name="T6" fmla="*/ 190 w 237"/>
                <a:gd name="T7" fmla="*/ 132 h 239"/>
                <a:gd name="T8" fmla="*/ 218 w 237"/>
                <a:gd name="T9" fmla="*/ 213 h 239"/>
                <a:gd name="T10" fmla="*/ 138 w 237"/>
                <a:gd name="T11" fmla="*/ 187 h 239"/>
                <a:gd name="T12" fmla="*/ 71 w 237"/>
                <a:gd name="T13" fmla="*/ 239 h 239"/>
                <a:gd name="T14" fmla="*/ 69 w 237"/>
                <a:gd name="T15" fmla="*/ 156 h 239"/>
                <a:gd name="T16" fmla="*/ 0 w 237"/>
                <a:gd name="T17" fmla="*/ 109 h 239"/>
                <a:gd name="T18" fmla="*/ 78 w 237"/>
                <a:gd name="T19" fmla="*/ 80 h 239"/>
                <a:gd name="T20" fmla="*/ 102 w 237"/>
                <a:gd name="T21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239">
                  <a:moveTo>
                    <a:pt x="102" y="0"/>
                  </a:moveTo>
                  <a:lnTo>
                    <a:pt x="152" y="68"/>
                  </a:lnTo>
                  <a:lnTo>
                    <a:pt x="237" y="64"/>
                  </a:lnTo>
                  <a:lnTo>
                    <a:pt x="190" y="132"/>
                  </a:lnTo>
                  <a:lnTo>
                    <a:pt x="218" y="213"/>
                  </a:lnTo>
                  <a:lnTo>
                    <a:pt x="138" y="187"/>
                  </a:lnTo>
                  <a:lnTo>
                    <a:pt x="71" y="239"/>
                  </a:lnTo>
                  <a:lnTo>
                    <a:pt x="69" y="156"/>
                  </a:lnTo>
                  <a:lnTo>
                    <a:pt x="0" y="109"/>
                  </a:lnTo>
                  <a:lnTo>
                    <a:pt x="78" y="8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9">
              <a:extLst>
                <a:ext uri="{FF2B5EF4-FFF2-40B4-BE49-F238E27FC236}">
                  <a16:creationId xmlns:a16="http://schemas.microsoft.com/office/drawing/2014/main" id="{D76C915A-C499-4D8D-837A-35F8F0A90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0760" y="2702181"/>
              <a:ext cx="98540" cy="99765"/>
            </a:xfrm>
            <a:custGeom>
              <a:avLst/>
              <a:gdLst>
                <a:gd name="T0" fmla="*/ 113 w 161"/>
                <a:gd name="T1" fmla="*/ 0 h 163"/>
                <a:gd name="T2" fmla="*/ 113 w 161"/>
                <a:gd name="T3" fmla="*/ 57 h 163"/>
                <a:gd name="T4" fmla="*/ 161 w 161"/>
                <a:gd name="T5" fmla="*/ 90 h 163"/>
                <a:gd name="T6" fmla="*/ 106 w 161"/>
                <a:gd name="T7" fmla="*/ 107 h 163"/>
                <a:gd name="T8" fmla="*/ 90 w 161"/>
                <a:gd name="T9" fmla="*/ 163 h 163"/>
                <a:gd name="T10" fmla="*/ 57 w 161"/>
                <a:gd name="T11" fmla="*/ 116 h 163"/>
                <a:gd name="T12" fmla="*/ 0 w 161"/>
                <a:gd name="T13" fmla="*/ 118 h 163"/>
                <a:gd name="T14" fmla="*/ 33 w 161"/>
                <a:gd name="T15" fmla="*/ 71 h 163"/>
                <a:gd name="T16" fmla="*/ 14 w 161"/>
                <a:gd name="T17" fmla="*/ 19 h 163"/>
                <a:gd name="T18" fmla="*/ 68 w 161"/>
                <a:gd name="T19" fmla="*/ 36 h 163"/>
                <a:gd name="T20" fmla="*/ 113 w 161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63">
                  <a:moveTo>
                    <a:pt x="113" y="0"/>
                  </a:moveTo>
                  <a:lnTo>
                    <a:pt x="113" y="57"/>
                  </a:lnTo>
                  <a:lnTo>
                    <a:pt x="161" y="90"/>
                  </a:lnTo>
                  <a:lnTo>
                    <a:pt x="106" y="107"/>
                  </a:lnTo>
                  <a:lnTo>
                    <a:pt x="90" y="163"/>
                  </a:lnTo>
                  <a:lnTo>
                    <a:pt x="57" y="116"/>
                  </a:lnTo>
                  <a:lnTo>
                    <a:pt x="0" y="118"/>
                  </a:lnTo>
                  <a:lnTo>
                    <a:pt x="33" y="71"/>
                  </a:lnTo>
                  <a:lnTo>
                    <a:pt x="14" y="19"/>
                  </a:lnTo>
                  <a:lnTo>
                    <a:pt x="68" y="3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0">
              <a:extLst>
                <a:ext uri="{FF2B5EF4-FFF2-40B4-BE49-F238E27FC236}">
                  <a16:creationId xmlns:a16="http://schemas.microsoft.com/office/drawing/2014/main" id="{D2F4E2B5-0F2A-4B7F-8138-2C8DD155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4535" y="2158068"/>
              <a:ext cx="98540" cy="99765"/>
            </a:xfrm>
            <a:custGeom>
              <a:avLst/>
              <a:gdLst>
                <a:gd name="T0" fmla="*/ 114 w 161"/>
                <a:gd name="T1" fmla="*/ 0 h 163"/>
                <a:gd name="T2" fmla="*/ 114 w 161"/>
                <a:gd name="T3" fmla="*/ 57 h 163"/>
                <a:gd name="T4" fmla="*/ 161 w 161"/>
                <a:gd name="T5" fmla="*/ 90 h 163"/>
                <a:gd name="T6" fmla="*/ 107 w 161"/>
                <a:gd name="T7" fmla="*/ 107 h 163"/>
                <a:gd name="T8" fmla="*/ 90 w 161"/>
                <a:gd name="T9" fmla="*/ 163 h 163"/>
                <a:gd name="T10" fmla="*/ 57 w 161"/>
                <a:gd name="T11" fmla="*/ 116 h 163"/>
                <a:gd name="T12" fmla="*/ 0 w 161"/>
                <a:gd name="T13" fmla="*/ 118 h 163"/>
                <a:gd name="T14" fmla="*/ 33 w 161"/>
                <a:gd name="T15" fmla="*/ 71 h 163"/>
                <a:gd name="T16" fmla="*/ 15 w 161"/>
                <a:gd name="T17" fmla="*/ 19 h 163"/>
                <a:gd name="T18" fmla="*/ 69 w 161"/>
                <a:gd name="T19" fmla="*/ 36 h 163"/>
                <a:gd name="T20" fmla="*/ 114 w 161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63">
                  <a:moveTo>
                    <a:pt x="114" y="0"/>
                  </a:moveTo>
                  <a:lnTo>
                    <a:pt x="114" y="57"/>
                  </a:lnTo>
                  <a:lnTo>
                    <a:pt x="161" y="90"/>
                  </a:lnTo>
                  <a:lnTo>
                    <a:pt x="107" y="107"/>
                  </a:lnTo>
                  <a:lnTo>
                    <a:pt x="90" y="163"/>
                  </a:lnTo>
                  <a:lnTo>
                    <a:pt x="57" y="116"/>
                  </a:lnTo>
                  <a:lnTo>
                    <a:pt x="0" y="118"/>
                  </a:lnTo>
                  <a:lnTo>
                    <a:pt x="33" y="71"/>
                  </a:lnTo>
                  <a:lnTo>
                    <a:pt x="15" y="19"/>
                  </a:lnTo>
                  <a:lnTo>
                    <a:pt x="69" y="36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1">
              <a:extLst>
                <a:ext uri="{FF2B5EF4-FFF2-40B4-BE49-F238E27FC236}">
                  <a16:creationId xmlns:a16="http://schemas.microsoft.com/office/drawing/2014/main" id="{5E676A2D-5D7D-4774-8C15-51531BAFC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4494" y="2401053"/>
              <a:ext cx="98540" cy="100376"/>
            </a:xfrm>
            <a:custGeom>
              <a:avLst/>
              <a:gdLst>
                <a:gd name="T0" fmla="*/ 114 w 161"/>
                <a:gd name="T1" fmla="*/ 0 h 164"/>
                <a:gd name="T2" fmla="*/ 114 w 161"/>
                <a:gd name="T3" fmla="*/ 57 h 164"/>
                <a:gd name="T4" fmla="*/ 161 w 161"/>
                <a:gd name="T5" fmla="*/ 90 h 164"/>
                <a:gd name="T6" fmla="*/ 107 w 161"/>
                <a:gd name="T7" fmla="*/ 107 h 164"/>
                <a:gd name="T8" fmla="*/ 90 w 161"/>
                <a:gd name="T9" fmla="*/ 164 h 164"/>
                <a:gd name="T10" fmla="*/ 57 w 161"/>
                <a:gd name="T11" fmla="*/ 116 h 164"/>
                <a:gd name="T12" fmla="*/ 0 w 161"/>
                <a:gd name="T13" fmla="*/ 119 h 164"/>
                <a:gd name="T14" fmla="*/ 33 w 161"/>
                <a:gd name="T15" fmla="*/ 71 h 164"/>
                <a:gd name="T16" fmla="*/ 14 w 161"/>
                <a:gd name="T17" fmla="*/ 19 h 164"/>
                <a:gd name="T18" fmla="*/ 69 w 161"/>
                <a:gd name="T19" fmla="*/ 36 h 164"/>
                <a:gd name="T20" fmla="*/ 114 w 161"/>
                <a:gd name="T2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64">
                  <a:moveTo>
                    <a:pt x="114" y="0"/>
                  </a:moveTo>
                  <a:lnTo>
                    <a:pt x="114" y="57"/>
                  </a:lnTo>
                  <a:lnTo>
                    <a:pt x="161" y="90"/>
                  </a:lnTo>
                  <a:lnTo>
                    <a:pt x="107" y="107"/>
                  </a:lnTo>
                  <a:lnTo>
                    <a:pt x="90" y="164"/>
                  </a:lnTo>
                  <a:lnTo>
                    <a:pt x="57" y="116"/>
                  </a:lnTo>
                  <a:lnTo>
                    <a:pt x="0" y="119"/>
                  </a:lnTo>
                  <a:lnTo>
                    <a:pt x="33" y="71"/>
                  </a:lnTo>
                  <a:lnTo>
                    <a:pt x="14" y="19"/>
                  </a:lnTo>
                  <a:lnTo>
                    <a:pt x="69" y="36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2">
              <a:extLst>
                <a:ext uri="{FF2B5EF4-FFF2-40B4-BE49-F238E27FC236}">
                  <a16:creationId xmlns:a16="http://schemas.microsoft.com/office/drawing/2014/main" id="{B7E91963-E56C-4600-8250-1F78456C8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4228" y="2752981"/>
              <a:ext cx="122410" cy="118737"/>
            </a:xfrm>
            <a:custGeom>
              <a:avLst/>
              <a:gdLst>
                <a:gd name="T0" fmla="*/ 96 w 200"/>
                <a:gd name="T1" fmla="*/ 0 h 194"/>
                <a:gd name="T2" fmla="*/ 132 w 200"/>
                <a:gd name="T3" fmla="*/ 61 h 194"/>
                <a:gd name="T4" fmla="*/ 200 w 200"/>
                <a:gd name="T5" fmla="*/ 66 h 194"/>
                <a:gd name="T6" fmla="*/ 153 w 200"/>
                <a:gd name="T7" fmla="*/ 118 h 194"/>
                <a:gd name="T8" fmla="*/ 170 w 200"/>
                <a:gd name="T9" fmla="*/ 187 h 194"/>
                <a:gd name="T10" fmla="*/ 106 w 200"/>
                <a:gd name="T11" fmla="*/ 158 h 194"/>
                <a:gd name="T12" fmla="*/ 44 w 200"/>
                <a:gd name="T13" fmla="*/ 194 h 194"/>
                <a:gd name="T14" fmla="*/ 54 w 200"/>
                <a:gd name="T15" fmla="*/ 125 h 194"/>
                <a:gd name="T16" fmla="*/ 0 w 200"/>
                <a:gd name="T17" fmla="*/ 78 h 194"/>
                <a:gd name="T18" fmla="*/ 68 w 200"/>
                <a:gd name="T19" fmla="*/ 64 h 194"/>
                <a:gd name="T20" fmla="*/ 96 w 200"/>
                <a:gd name="T2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194">
                  <a:moveTo>
                    <a:pt x="96" y="0"/>
                  </a:moveTo>
                  <a:lnTo>
                    <a:pt x="132" y="61"/>
                  </a:lnTo>
                  <a:lnTo>
                    <a:pt x="200" y="66"/>
                  </a:lnTo>
                  <a:lnTo>
                    <a:pt x="153" y="118"/>
                  </a:lnTo>
                  <a:lnTo>
                    <a:pt x="170" y="187"/>
                  </a:lnTo>
                  <a:lnTo>
                    <a:pt x="106" y="158"/>
                  </a:lnTo>
                  <a:lnTo>
                    <a:pt x="44" y="194"/>
                  </a:lnTo>
                  <a:lnTo>
                    <a:pt x="54" y="125"/>
                  </a:lnTo>
                  <a:lnTo>
                    <a:pt x="0" y="78"/>
                  </a:lnTo>
                  <a:lnTo>
                    <a:pt x="68" y="6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3">
              <a:extLst>
                <a:ext uri="{FF2B5EF4-FFF2-40B4-BE49-F238E27FC236}">
                  <a16:creationId xmlns:a16="http://schemas.microsoft.com/office/drawing/2014/main" id="{E47C64C3-9D71-48C0-AAF3-8FAFB997C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191" y="2756041"/>
              <a:ext cx="129755" cy="134039"/>
            </a:xfrm>
            <a:custGeom>
              <a:avLst/>
              <a:gdLst>
                <a:gd name="T0" fmla="*/ 9 w 212"/>
                <a:gd name="T1" fmla="*/ 33 h 219"/>
                <a:gd name="T2" fmla="*/ 82 w 212"/>
                <a:gd name="T3" fmla="*/ 52 h 219"/>
                <a:gd name="T4" fmla="*/ 141 w 212"/>
                <a:gd name="T5" fmla="*/ 0 h 219"/>
                <a:gd name="T6" fmla="*/ 146 w 212"/>
                <a:gd name="T7" fmla="*/ 78 h 219"/>
                <a:gd name="T8" fmla="*/ 212 w 212"/>
                <a:gd name="T9" fmla="*/ 115 h 219"/>
                <a:gd name="T10" fmla="*/ 141 w 212"/>
                <a:gd name="T11" fmla="*/ 144 h 219"/>
                <a:gd name="T12" fmla="*/ 125 w 212"/>
                <a:gd name="T13" fmla="*/ 219 h 219"/>
                <a:gd name="T14" fmla="*/ 75 w 212"/>
                <a:gd name="T15" fmla="*/ 160 h 219"/>
                <a:gd name="T16" fmla="*/ 0 w 212"/>
                <a:gd name="T17" fmla="*/ 170 h 219"/>
                <a:gd name="T18" fmla="*/ 40 w 212"/>
                <a:gd name="T19" fmla="*/ 104 h 219"/>
                <a:gd name="T20" fmla="*/ 9 w 212"/>
                <a:gd name="T21" fmla="*/ 3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219">
                  <a:moveTo>
                    <a:pt x="9" y="33"/>
                  </a:moveTo>
                  <a:lnTo>
                    <a:pt x="82" y="52"/>
                  </a:lnTo>
                  <a:lnTo>
                    <a:pt x="141" y="0"/>
                  </a:lnTo>
                  <a:lnTo>
                    <a:pt x="146" y="78"/>
                  </a:lnTo>
                  <a:lnTo>
                    <a:pt x="212" y="115"/>
                  </a:lnTo>
                  <a:lnTo>
                    <a:pt x="141" y="144"/>
                  </a:lnTo>
                  <a:lnTo>
                    <a:pt x="125" y="219"/>
                  </a:lnTo>
                  <a:lnTo>
                    <a:pt x="75" y="160"/>
                  </a:lnTo>
                  <a:lnTo>
                    <a:pt x="0" y="170"/>
                  </a:lnTo>
                  <a:lnTo>
                    <a:pt x="40" y="104"/>
                  </a:lnTo>
                  <a:lnTo>
                    <a:pt x="9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4">
              <a:extLst>
                <a:ext uri="{FF2B5EF4-FFF2-40B4-BE49-F238E27FC236}">
                  <a16:creationId xmlns:a16="http://schemas.microsoft.com/office/drawing/2014/main" id="{5E2CEE82-4612-4066-B55B-45B6787DA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541" y="2555901"/>
              <a:ext cx="291335" cy="221562"/>
            </a:xfrm>
            <a:custGeom>
              <a:avLst/>
              <a:gdLst>
                <a:gd name="T0" fmla="*/ 157 w 201"/>
                <a:gd name="T1" fmla="*/ 104 h 153"/>
                <a:gd name="T2" fmla="*/ 201 w 201"/>
                <a:gd name="T3" fmla="*/ 69 h 153"/>
                <a:gd name="T4" fmla="*/ 140 w 201"/>
                <a:gd name="T5" fmla="*/ 58 h 153"/>
                <a:gd name="T6" fmla="*/ 134 w 201"/>
                <a:gd name="T7" fmla="*/ 40 h 153"/>
                <a:gd name="T8" fmla="*/ 145 w 201"/>
                <a:gd name="T9" fmla="*/ 29 h 153"/>
                <a:gd name="T10" fmla="*/ 101 w 201"/>
                <a:gd name="T11" fmla="*/ 10 h 153"/>
                <a:gd name="T12" fmla="*/ 34 w 201"/>
                <a:gd name="T13" fmla="*/ 24 h 153"/>
                <a:gd name="T14" fmla="*/ 29 w 201"/>
                <a:gd name="T15" fmla="*/ 19 h 153"/>
                <a:gd name="T16" fmla="*/ 13 w 201"/>
                <a:gd name="T17" fmla="*/ 25 h 153"/>
                <a:gd name="T18" fmla="*/ 19 w 201"/>
                <a:gd name="T19" fmla="*/ 41 h 153"/>
                <a:gd name="T20" fmla="*/ 23 w 201"/>
                <a:gd name="T21" fmla="*/ 42 h 153"/>
                <a:gd name="T22" fmla="*/ 23 w 201"/>
                <a:gd name="T23" fmla="*/ 44 h 153"/>
                <a:gd name="T24" fmla="*/ 19 w 201"/>
                <a:gd name="T25" fmla="*/ 41 h 153"/>
                <a:gd name="T26" fmla="*/ 3 w 201"/>
                <a:gd name="T27" fmla="*/ 47 h 153"/>
                <a:gd name="T28" fmla="*/ 9 w 201"/>
                <a:gd name="T29" fmla="*/ 62 h 153"/>
                <a:gd name="T30" fmla="*/ 20 w 201"/>
                <a:gd name="T31" fmla="*/ 62 h 153"/>
                <a:gd name="T32" fmla="*/ 38 w 201"/>
                <a:gd name="T33" fmla="*/ 104 h 153"/>
                <a:gd name="T34" fmla="*/ 49 w 201"/>
                <a:gd name="T35" fmla="*/ 113 h 153"/>
                <a:gd name="T36" fmla="*/ 84 w 201"/>
                <a:gd name="T37" fmla="*/ 148 h 153"/>
                <a:gd name="T38" fmla="*/ 90 w 201"/>
                <a:gd name="T39" fmla="*/ 122 h 153"/>
                <a:gd name="T40" fmla="*/ 117 w 201"/>
                <a:gd name="T41" fmla="*/ 111 h 153"/>
                <a:gd name="T42" fmla="*/ 163 w 201"/>
                <a:gd name="T43" fmla="*/ 153 h 153"/>
                <a:gd name="T44" fmla="*/ 157 w 201"/>
                <a:gd name="T45" fmla="*/ 10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3">
                  <a:moveTo>
                    <a:pt x="157" y="104"/>
                  </a:moveTo>
                  <a:cubicBezTo>
                    <a:pt x="181" y="107"/>
                    <a:pt x="201" y="69"/>
                    <a:pt x="201" y="69"/>
                  </a:cubicBezTo>
                  <a:cubicBezTo>
                    <a:pt x="173" y="50"/>
                    <a:pt x="152" y="53"/>
                    <a:pt x="140" y="58"/>
                  </a:cubicBezTo>
                  <a:cubicBezTo>
                    <a:pt x="139" y="52"/>
                    <a:pt x="137" y="46"/>
                    <a:pt x="134" y="40"/>
                  </a:cubicBezTo>
                  <a:cubicBezTo>
                    <a:pt x="141" y="34"/>
                    <a:pt x="145" y="29"/>
                    <a:pt x="145" y="29"/>
                  </a:cubicBezTo>
                  <a:cubicBezTo>
                    <a:pt x="134" y="13"/>
                    <a:pt x="116" y="10"/>
                    <a:pt x="101" y="10"/>
                  </a:cubicBezTo>
                  <a:cubicBezTo>
                    <a:pt x="77" y="0"/>
                    <a:pt x="50" y="6"/>
                    <a:pt x="34" y="24"/>
                  </a:cubicBezTo>
                  <a:cubicBezTo>
                    <a:pt x="33" y="22"/>
                    <a:pt x="31" y="20"/>
                    <a:pt x="29" y="19"/>
                  </a:cubicBezTo>
                  <a:cubicBezTo>
                    <a:pt x="23" y="16"/>
                    <a:pt x="16" y="19"/>
                    <a:pt x="13" y="25"/>
                  </a:cubicBezTo>
                  <a:cubicBezTo>
                    <a:pt x="10" y="31"/>
                    <a:pt x="13" y="38"/>
                    <a:pt x="19" y="41"/>
                  </a:cubicBezTo>
                  <a:cubicBezTo>
                    <a:pt x="20" y="41"/>
                    <a:pt x="22" y="42"/>
                    <a:pt x="23" y="42"/>
                  </a:cubicBezTo>
                  <a:cubicBezTo>
                    <a:pt x="23" y="42"/>
                    <a:pt x="23" y="43"/>
                    <a:pt x="23" y="44"/>
                  </a:cubicBezTo>
                  <a:cubicBezTo>
                    <a:pt x="22" y="42"/>
                    <a:pt x="20" y="41"/>
                    <a:pt x="19" y="41"/>
                  </a:cubicBezTo>
                  <a:cubicBezTo>
                    <a:pt x="13" y="38"/>
                    <a:pt x="6" y="41"/>
                    <a:pt x="3" y="47"/>
                  </a:cubicBezTo>
                  <a:cubicBezTo>
                    <a:pt x="0" y="53"/>
                    <a:pt x="3" y="60"/>
                    <a:pt x="9" y="62"/>
                  </a:cubicBezTo>
                  <a:cubicBezTo>
                    <a:pt x="12" y="64"/>
                    <a:pt x="16" y="64"/>
                    <a:pt x="20" y="62"/>
                  </a:cubicBezTo>
                  <a:cubicBezTo>
                    <a:pt x="20" y="77"/>
                    <a:pt x="26" y="93"/>
                    <a:pt x="38" y="104"/>
                  </a:cubicBezTo>
                  <a:cubicBezTo>
                    <a:pt x="41" y="107"/>
                    <a:pt x="45" y="110"/>
                    <a:pt x="49" y="113"/>
                  </a:cubicBezTo>
                  <a:cubicBezTo>
                    <a:pt x="56" y="125"/>
                    <a:pt x="67" y="140"/>
                    <a:pt x="84" y="148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100" y="120"/>
                    <a:pt x="109" y="117"/>
                    <a:pt x="117" y="111"/>
                  </a:cubicBezTo>
                  <a:cubicBezTo>
                    <a:pt x="129" y="138"/>
                    <a:pt x="163" y="153"/>
                    <a:pt x="163" y="153"/>
                  </a:cubicBezTo>
                  <a:cubicBezTo>
                    <a:pt x="171" y="125"/>
                    <a:pt x="157" y="104"/>
                    <a:pt x="157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5">
              <a:extLst>
                <a:ext uri="{FF2B5EF4-FFF2-40B4-BE49-F238E27FC236}">
                  <a16:creationId xmlns:a16="http://schemas.microsoft.com/office/drawing/2014/main" id="{C760A4E9-D1D3-4C73-8959-0B671F39A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6293" y="2505713"/>
              <a:ext cx="285215" cy="298068"/>
            </a:xfrm>
            <a:custGeom>
              <a:avLst/>
              <a:gdLst>
                <a:gd name="T0" fmla="*/ 196 w 197"/>
                <a:gd name="T1" fmla="*/ 97 h 206"/>
                <a:gd name="T2" fmla="*/ 197 w 197"/>
                <a:gd name="T3" fmla="*/ 73 h 206"/>
                <a:gd name="T4" fmla="*/ 196 w 197"/>
                <a:gd name="T5" fmla="*/ 71 h 206"/>
                <a:gd name="T6" fmla="*/ 196 w 197"/>
                <a:gd name="T7" fmla="*/ 68 h 206"/>
                <a:gd name="T8" fmla="*/ 188 w 197"/>
                <a:gd name="T9" fmla="*/ 57 h 206"/>
                <a:gd name="T10" fmla="*/ 174 w 197"/>
                <a:gd name="T11" fmla="*/ 43 h 206"/>
                <a:gd name="T12" fmla="*/ 159 w 197"/>
                <a:gd name="T13" fmla="*/ 30 h 206"/>
                <a:gd name="T14" fmla="*/ 103 w 197"/>
                <a:gd name="T15" fmla="*/ 2 h 206"/>
                <a:gd name="T16" fmla="*/ 95 w 197"/>
                <a:gd name="T17" fmla="*/ 23 h 206"/>
                <a:gd name="T18" fmla="*/ 142 w 197"/>
                <a:gd name="T19" fmla="*/ 49 h 206"/>
                <a:gd name="T20" fmla="*/ 160 w 197"/>
                <a:gd name="T21" fmla="*/ 65 h 206"/>
                <a:gd name="T22" fmla="*/ 176 w 197"/>
                <a:gd name="T23" fmla="*/ 80 h 206"/>
                <a:gd name="T24" fmla="*/ 185 w 197"/>
                <a:gd name="T25" fmla="*/ 85 h 206"/>
                <a:gd name="T26" fmla="*/ 163 w 197"/>
                <a:gd name="T27" fmla="*/ 137 h 206"/>
                <a:gd name="T28" fmla="*/ 153 w 197"/>
                <a:gd name="T29" fmla="*/ 155 h 206"/>
                <a:gd name="T30" fmla="*/ 150 w 197"/>
                <a:gd name="T31" fmla="*/ 154 h 206"/>
                <a:gd name="T32" fmla="*/ 144 w 197"/>
                <a:gd name="T33" fmla="*/ 155 h 206"/>
                <a:gd name="T34" fmla="*/ 138 w 197"/>
                <a:gd name="T35" fmla="*/ 154 h 206"/>
                <a:gd name="T36" fmla="*/ 120 w 197"/>
                <a:gd name="T37" fmla="*/ 157 h 206"/>
                <a:gd name="T38" fmla="*/ 78 w 197"/>
                <a:gd name="T39" fmla="*/ 149 h 206"/>
                <a:gd name="T40" fmla="*/ 35 w 197"/>
                <a:gd name="T41" fmla="*/ 137 h 206"/>
                <a:gd name="T42" fmla="*/ 36 w 197"/>
                <a:gd name="T43" fmla="*/ 135 h 206"/>
                <a:gd name="T44" fmla="*/ 42 w 197"/>
                <a:gd name="T45" fmla="*/ 131 h 206"/>
                <a:gd name="T46" fmla="*/ 47 w 197"/>
                <a:gd name="T47" fmla="*/ 109 h 206"/>
                <a:gd name="T48" fmla="*/ 74 w 197"/>
                <a:gd name="T49" fmla="*/ 35 h 206"/>
                <a:gd name="T50" fmla="*/ 65 w 197"/>
                <a:gd name="T51" fmla="*/ 31 h 206"/>
                <a:gd name="T52" fmla="*/ 60 w 197"/>
                <a:gd name="T53" fmla="*/ 42 h 206"/>
                <a:gd name="T54" fmla="*/ 60 w 197"/>
                <a:gd name="T55" fmla="*/ 42 h 206"/>
                <a:gd name="T56" fmla="*/ 42 w 197"/>
                <a:gd name="T57" fmla="*/ 78 h 206"/>
                <a:gd name="T58" fmla="*/ 22 w 197"/>
                <a:gd name="T59" fmla="*/ 133 h 206"/>
                <a:gd name="T60" fmla="*/ 11 w 197"/>
                <a:gd name="T61" fmla="*/ 130 h 206"/>
                <a:gd name="T62" fmla="*/ 5 w 197"/>
                <a:gd name="T63" fmla="*/ 142 h 206"/>
                <a:gd name="T64" fmla="*/ 68 w 197"/>
                <a:gd name="T65" fmla="*/ 169 h 206"/>
                <a:gd name="T66" fmla="*/ 90 w 197"/>
                <a:gd name="T67" fmla="*/ 173 h 206"/>
                <a:gd name="T68" fmla="*/ 97 w 197"/>
                <a:gd name="T69" fmla="*/ 176 h 206"/>
                <a:gd name="T70" fmla="*/ 110 w 197"/>
                <a:gd name="T71" fmla="*/ 177 h 206"/>
                <a:gd name="T72" fmla="*/ 116 w 197"/>
                <a:gd name="T73" fmla="*/ 192 h 206"/>
                <a:gd name="T74" fmla="*/ 127 w 197"/>
                <a:gd name="T75" fmla="*/ 192 h 206"/>
                <a:gd name="T76" fmla="*/ 126 w 197"/>
                <a:gd name="T77" fmla="*/ 196 h 206"/>
                <a:gd name="T78" fmla="*/ 135 w 197"/>
                <a:gd name="T79" fmla="*/ 205 h 206"/>
                <a:gd name="T80" fmla="*/ 160 w 197"/>
                <a:gd name="T81" fmla="*/ 182 h 206"/>
                <a:gd name="T82" fmla="*/ 162 w 197"/>
                <a:gd name="T83" fmla="*/ 179 h 206"/>
                <a:gd name="T84" fmla="*/ 185 w 197"/>
                <a:gd name="T85" fmla="*/ 145 h 206"/>
                <a:gd name="T86" fmla="*/ 196 w 197"/>
                <a:gd name="T87" fmla="*/ 9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" h="206">
                  <a:moveTo>
                    <a:pt x="196" y="97"/>
                  </a:moveTo>
                  <a:cubicBezTo>
                    <a:pt x="197" y="89"/>
                    <a:pt x="197" y="81"/>
                    <a:pt x="197" y="73"/>
                  </a:cubicBezTo>
                  <a:cubicBezTo>
                    <a:pt x="197" y="72"/>
                    <a:pt x="197" y="71"/>
                    <a:pt x="196" y="71"/>
                  </a:cubicBezTo>
                  <a:cubicBezTo>
                    <a:pt x="196" y="69"/>
                    <a:pt x="196" y="68"/>
                    <a:pt x="196" y="68"/>
                  </a:cubicBezTo>
                  <a:cubicBezTo>
                    <a:pt x="195" y="63"/>
                    <a:pt x="191" y="60"/>
                    <a:pt x="188" y="57"/>
                  </a:cubicBezTo>
                  <a:cubicBezTo>
                    <a:pt x="183" y="52"/>
                    <a:pt x="179" y="48"/>
                    <a:pt x="174" y="43"/>
                  </a:cubicBezTo>
                  <a:cubicBezTo>
                    <a:pt x="170" y="39"/>
                    <a:pt x="165" y="34"/>
                    <a:pt x="159" y="30"/>
                  </a:cubicBezTo>
                  <a:cubicBezTo>
                    <a:pt x="143" y="17"/>
                    <a:pt x="124" y="6"/>
                    <a:pt x="103" y="2"/>
                  </a:cubicBezTo>
                  <a:cubicBezTo>
                    <a:pt x="91" y="0"/>
                    <a:pt x="83" y="17"/>
                    <a:pt x="95" y="23"/>
                  </a:cubicBezTo>
                  <a:cubicBezTo>
                    <a:pt x="111" y="32"/>
                    <a:pt x="127" y="38"/>
                    <a:pt x="142" y="49"/>
                  </a:cubicBezTo>
                  <a:cubicBezTo>
                    <a:pt x="148" y="54"/>
                    <a:pt x="154" y="60"/>
                    <a:pt x="160" y="65"/>
                  </a:cubicBezTo>
                  <a:cubicBezTo>
                    <a:pt x="165" y="70"/>
                    <a:pt x="173" y="74"/>
                    <a:pt x="176" y="80"/>
                  </a:cubicBezTo>
                  <a:cubicBezTo>
                    <a:pt x="178" y="83"/>
                    <a:pt x="181" y="85"/>
                    <a:pt x="185" y="85"/>
                  </a:cubicBezTo>
                  <a:cubicBezTo>
                    <a:pt x="179" y="103"/>
                    <a:pt x="173" y="120"/>
                    <a:pt x="163" y="137"/>
                  </a:cubicBezTo>
                  <a:cubicBezTo>
                    <a:pt x="160" y="144"/>
                    <a:pt x="156" y="149"/>
                    <a:pt x="153" y="155"/>
                  </a:cubicBezTo>
                  <a:cubicBezTo>
                    <a:pt x="152" y="155"/>
                    <a:pt x="151" y="155"/>
                    <a:pt x="150" y="154"/>
                  </a:cubicBezTo>
                  <a:cubicBezTo>
                    <a:pt x="148" y="154"/>
                    <a:pt x="146" y="154"/>
                    <a:pt x="144" y="155"/>
                  </a:cubicBezTo>
                  <a:cubicBezTo>
                    <a:pt x="142" y="154"/>
                    <a:pt x="140" y="153"/>
                    <a:pt x="138" y="154"/>
                  </a:cubicBezTo>
                  <a:cubicBezTo>
                    <a:pt x="132" y="155"/>
                    <a:pt x="126" y="156"/>
                    <a:pt x="120" y="157"/>
                  </a:cubicBezTo>
                  <a:cubicBezTo>
                    <a:pt x="107" y="153"/>
                    <a:pt x="92" y="152"/>
                    <a:pt x="78" y="149"/>
                  </a:cubicBezTo>
                  <a:cubicBezTo>
                    <a:pt x="63" y="147"/>
                    <a:pt x="49" y="142"/>
                    <a:pt x="35" y="137"/>
                  </a:cubicBezTo>
                  <a:cubicBezTo>
                    <a:pt x="35" y="136"/>
                    <a:pt x="36" y="136"/>
                    <a:pt x="36" y="135"/>
                  </a:cubicBezTo>
                  <a:cubicBezTo>
                    <a:pt x="38" y="136"/>
                    <a:pt x="41" y="135"/>
                    <a:pt x="42" y="131"/>
                  </a:cubicBezTo>
                  <a:cubicBezTo>
                    <a:pt x="44" y="124"/>
                    <a:pt x="45" y="116"/>
                    <a:pt x="47" y="109"/>
                  </a:cubicBezTo>
                  <a:cubicBezTo>
                    <a:pt x="58" y="85"/>
                    <a:pt x="69" y="61"/>
                    <a:pt x="74" y="35"/>
                  </a:cubicBezTo>
                  <a:cubicBezTo>
                    <a:pt x="75" y="30"/>
                    <a:pt x="67" y="26"/>
                    <a:pt x="65" y="31"/>
                  </a:cubicBezTo>
                  <a:cubicBezTo>
                    <a:pt x="64" y="35"/>
                    <a:pt x="62" y="38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3" y="54"/>
                    <a:pt x="47" y="66"/>
                    <a:pt x="42" y="78"/>
                  </a:cubicBezTo>
                  <a:cubicBezTo>
                    <a:pt x="33" y="96"/>
                    <a:pt x="26" y="114"/>
                    <a:pt x="22" y="133"/>
                  </a:cubicBezTo>
                  <a:cubicBezTo>
                    <a:pt x="19" y="132"/>
                    <a:pt x="15" y="131"/>
                    <a:pt x="11" y="130"/>
                  </a:cubicBezTo>
                  <a:cubicBezTo>
                    <a:pt x="4" y="128"/>
                    <a:pt x="0" y="137"/>
                    <a:pt x="5" y="142"/>
                  </a:cubicBezTo>
                  <a:cubicBezTo>
                    <a:pt x="22" y="159"/>
                    <a:pt x="45" y="165"/>
                    <a:pt x="68" y="169"/>
                  </a:cubicBezTo>
                  <a:cubicBezTo>
                    <a:pt x="75" y="170"/>
                    <a:pt x="82" y="172"/>
                    <a:pt x="90" y="173"/>
                  </a:cubicBezTo>
                  <a:cubicBezTo>
                    <a:pt x="91" y="175"/>
                    <a:pt x="93" y="176"/>
                    <a:pt x="97" y="176"/>
                  </a:cubicBezTo>
                  <a:cubicBezTo>
                    <a:pt x="101" y="176"/>
                    <a:pt x="105" y="176"/>
                    <a:pt x="110" y="177"/>
                  </a:cubicBezTo>
                  <a:cubicBezTo>
                    <a:pt x="104" y="182"/>
                    <a:pt x="107" y="192"/>
                    <a:pt x="116" y="192"/>
                  </a:cubicBezTo>
                  <a:cubicBezTo>
                    <a:pt x="120" y="192"/>
                    <a:pt x="124" y="192"/>
                    <a:pt x="127" y="192"/>
                  </a:cubicBezTo>
                  <a:cubicBezTo>
                    <a:pt x="127" y="193"/>
                    <a:pt x="127" y="195"/>
                    <a:pt x="126" y="196"/>
                  </a:cubicBezTo>
                  <a:cubicBezTo>
                    <a:pt x="126" y="202"/>
                    <a:pt x="130" y="206"/>
                    <a:pt x="135" y="205"/>
                  </a:cubicBezTo>
                  <a:cubicBezTo>
                    <a:pt x="147" y="202"/>
                    <a:pt x="153" y="191"/>
                    <a:pt x="160" y="182"/>
                  </a:cubicBezTo>
                  <a:cubicBezTo>
                    <a:pt x="161" y="181"/>
                    <a:pt x="161" y="180"/>
                    <a:pt x="162" y="179"/>
                  </a:cubicBezTo>
                  <a:cubicBezTo>
                    <a:pt x="172" y="170"/>
                    <a:pt x="180" y="156"/>
                    <a:pt x="185" y="145"/>
                  </a:cubicBezTo>
                  <a:cubicBezTo>
                    <a:pt x="192" y="130"/>
                    <a:pt x="196" y="113"/>
                    <a:pt x="196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6">
              <a:extLst>
                <a:ext uri="{FF2B5EF4-FFF2-40B4-BE49-F238E27FC236}">
                  <a16:creationId xmlns:a16="http://schemas.microsoft.com/office/drawing/2014/main" id="{0649E6D6-CEF8-47E7-9C27-C84A17E9E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541" y="2555901"/>
              <a:ext cx="291335" cy="221562"/>
            </a:xfrm>
            <a:custGeom>
              <a:avLst/>
              <a:gdLst>
                <a:gd name="T0" fmla="*/ 157 w 201"/>
                <a:gd name="T1" fmla="*/ 104 h 153"/>
                <a:gd name="T2" fmla="*/ 201 w 201"/>
                <a:gd name="T3" fmla="*/ 69 h 153"/>
                <a:gd name="T4" fmla="*/ 140 w 201"/>
                <a:gd name="T5" fmla="*/ 58 h 153"/>
                <a:gd name="T6" fmla="*/ 134 w 201"/>
                <a:gd name="T7" fmla="*/ 40 h 153"/>
                <a:gd name="T8" fmla="*/ 145 w 201"/>
                <a:gd name="T9" fmla="*/ 29 h 153"/>
                <a:gd name="T10" fmla="*/ 101 w 201"/>
                <a:gd name="T11" fmla="*/ 10 h 153"/>
                <a:gd name="T12" fmla="*/ 34 w 201"/>
                <a:gd name="T13" fmla="*/ 24 h 153"/>
                <a:gd name="T14" fmla="*/ 29 w 201"/>
                <a:gd name="T15" fmla="*/ 19 h 153"/>
                <a:gd name="T16" fmla="*/ 13 w 201"/>
                <a:gd name="T17" fmla="*/ 25 h 153"/>
                <a:gd name="T18" fmla="*/ 19 w 201"/>
                <a:gd name="T19" fmla="*/ 41 h 153"/>
                <a:gd name="T20" fmla="*/ 23 w 201"/>
                <a:gd name="T21" fmla="*/ 42 h 153"/>
                <a:gd name="T22" fmla="*/ 23 w 201"/>
                <a:gd name="T23" fmla="*/ 44 h 153"/>
                <a:gd name="T24" fmla="*/ 19 w 201"/>
                <a:gd name="T25" fmla="*/ 41 h 153"/>
                <a:gd name="T26" fmla="*/ 3 w 201"/>
                <a:gd name="T27" fmla="*/ 47 h 153"/>
                <a:gd name="T28" fmla="*/ 9 w 201"/>
                <a:gd name="T29" fmla="*/ 62 h 153"/>
                <a:gd name="T30" fmla="*/ 20 w 201"/>
                <a:gd name="T31" fmla="*/ 62 h 153"/>
                <a:gd name="T32" fmla="*/ 38 w 201"/>
                <a:gd name="T33" fmla="*/ 104 h 153"/>
                <a:gd name="T34" fmla="*/ 49 w 201"/>
                <a:gd name="T35" fmla="*/ 113 h 153"/>
                <a:gd name="T36" fmla="*/ 84 w 201"/>
                <a:gd name="T37" fmla="*/ 148 h 153"/>
                <a:gd name="T38" fmla="*/ 90 w 201"/>
                <a:gd name="T39" fmla="*/ 122 h 153"/>
                <a:gd name="T40" fmla="*/ 117 w 201"/>
                <a:gd name="T41" fmla="*/ 111 h 153"/>
                <a:gd name="T42" fmla="*/ 163 w 201"/>
                <a:gd name="T43" fmla="*/ 153 h 153"/>
                <a:gd name="T44" fmla="*/ 157 w 201"/>
                <a:gd name="T45" fmla="*/ 10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3">
                  <a:moveTo>
                    <a:pt x="157" y="104"/>
                  </a:moveTo>
                  <a:cubicBezTo>
                    <a:pt x="181" y="107"/>
                    <a:pt x="201" y="69"/>
                    <a:pt x="201" y="69"/>
                  </a:cubicBezTo>
                  <a:cubicBezTo>
                    <a:pt x="173" y="50"/>
                    <a:pt x="152" y="53"/>
                    <a:pt x="140" y="58"/>
                  </a:cubicBezTo>
                  <a:cubicBezTo>
                    <a:pt x="139" y="52"/>
                    <a:pt x="137" y="46"/>
                    <a:pt x="134" y="40"/>
                  </a:cubicBezTo>
                  <a:cubicBezTo>
                    <a:pt x="141" y="34"/>
                    <a:pt x="145" y="29"/>
                    <a:pt x="145" y="29"/>
                  </a:cubicBezTo>
                  <a:cubicBezTo>
                    <a:pt x="134" y="13"/>
                    <a:pt x="116" y="10"/>
                    <a:pt x="101" y="10"/>
                  </a:cubicBezTo>
                  <a:cubicBezTo>
                    <a:pt x="77" y="0"/>
                    <a:pt x="50" y="6"/>
                    <a:pt x="34" y="24"/>
                  </a:cubicBezTo>
                  <a:cubicBezTo>
                    <a:pt x="33" y="22"/>
                    <a:pt x="31" y="20"/>
                    <a:pt x="29" y="19"/>
                  </a:cubicBezTo>
                  <a:cubicBezTo>
                    <a:pt x="23" y="16"/>
                    <a:pt x="16" y="19"/>
                    <a:pt x="13" y="25"/>
                  </a:cubicBezTo>
                  <a:cubicBezTo>
                    <a:pt x="10" y="31"/>
                    <a:pt x="13" y="38"/>
                    <a:pt x="19" y="41"/>
                  </a:cubicBezTo>
                  <a:cubicBezTo>
                    <a:pt x="20" y="41"/>
                    <a:pt x="22" y="42"/>
                    <a:pt x="23" y="42"/>
                  </a:cubicBezTo>
                  <a:cubicBezTo>
                    <a:pt x="23" y="42"/>
                    <a:pt x="23" y="43"/>
                    <a:pt x="23" y="44"/>
                  </a:cubicBezTo>
                  <a:cubicBezTo>
                    <a:pt x="22" y="42"/>
                    <a:pt x="20" y="41"/>
                    <a:pt x="19" y="41"/>
                  </a:cubicBezTo>
                  <a:cubicBezTo>
                    <a:pt x="13" y="38"/>
                    <a:pt x="6" y="41"/>
                    <a:pt x="3" y="47"/>
                  </a:cubicBezTo>
                  <a:cubicBezTo>
                    <a:pt x="0" y="53"/>
                    <a:pt x="3" y="60"/>
                    <a:pt x="9" y="62"/>
                  </a:cubicBezTo>
                  <a:cubicBezTo>
                    <a:pt x="12" y="64"/>
                    <a:pt x="16" y="64"/>
                    <a:pt x="20" y="62"/>
                  </a:cubicBezTo>
                  <a:cubicBezTo>
                    <a:pt x="20" y="77"/>
                    <a:pt x="26" y="93"/>
                    <a:pt x="38" y="104"/>
                  </a:cubicBezTo>
                  <a:cubicBezTo>
                    <a:pt x="41" y="107"/>
                    <a:pt x="45" y="110"/>
                    <a:pt x="49" y="113"/>
                  </a:cubicBezTo>
                  <a:cubicBezTo>
                    <a:pt x="56" y="125"/>
                    <a:pt x="67" y="140"/>
                    <a:pt x="84" y="148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100" y="120"/>
                    <a:pt x="109" y="117"/>
                    <a:pt x="117" y="111"/>
                  </a:cubicBezTo>
                  <a:cubicBezTo>
                    <a:pt x="129" y="138"/>
                    <a:pt x="163" y="153"/>
                    <a:pt x="163" y="153"/>
                  </a:cubicBezTo>
                  <a:cubicBezTo>
                    <a:pt x="171" y="125"/>
                    <a:pt x="157" y="104"/>
                    <a:pt x="157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7">
              <a:extLst>
                <a:ext uri="{FF2B5EF4-FFF2-40B4-BE49-F238E27FC236}">
                  <a16:creationId xmlns:a16="http://schemas.microsoft.com/office/drawing/2014/main" id="{74E46F86-D954-4558-A3D1-B7ED8473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3194" y="2582219"/>
              <a:ext cx="82626" cy="82626"/>
            </a:xfrm>
            <a:custGeom>
              <a:avLst/>
              <a:gdLst>
                <a:gd name="T0" fmla="*/ 51 w 57"/>
                <a:gd name="T1" fmla="*/ 39 h 57"/>
                <a:gd name="T2" fmla="*/ 18 w 57"/>
                <a:gd name="T3" fmla="*/ 51 h 57"/>
                <a:gd name="T4" fmla="*/ 6 w 57"/>
                <a:gd name="T5" fmla="*/ 18 h 57"/>
                <a:gd name="T6" fmla="*/ 39 w 57"/>
                <a:gd name="T7" fmla="*/ 6 h 57"/>
                <a:gd name="T8" fmla="*/ 51 w 57"/>
                <a:gd name="T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51" y="39"/>
                  </a:moveTo>
                  <a:cubicBezTo>
                    <a:pt x="46" y="51"/>
                    <a:pt x="31" y="57"/>
                    <a:pt x="18" y="51"/>
                  </a:cubicBezTo>
                  <a:cubicBezTo>
                    <a:pt x="6" y="45"/>
                    <a:pt x="0" y="30"/>
                    <a:pt x="6" y="18"/>
                  </a:cubicBezTo>
                  <a:cubicBezTo>
                    <a:pt x="12" y="5"/>
                    <a:pt x="27" y="0"/>
                    <a:pt x="39" y="6"/>
                  </a:cubicBezTo>
                  <a:cubicBezTo>
                    <a:pt x="52" y="11"/>
                    <a:pt x="57" y="26"/>
                    <a:pt x="51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8">
              <a:extLst>
                <a:ext uri="{FF2B5EF4-FFF2-40B4-BE49-F238E27FC236}">
                  <a16:creationId xmlns:a16="http://schemas.microsoft.com/office/drawing/2014/main" id="{C307506C-7CA1-4157-83C5-14CC132BB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168" y="2601193"/>
              <a:ext cx="44680" cy="44680"/>
            </a:xfrm>
            <a:custGeom>
              <a:avLst/>
              <a:gdLst>
                <a:gd name="T0" fmla="*/ 28 w 31"/>
                <a:gd name="T1" fmla="*/ 21 h 31"/>
                <a:gd name="T2" fmla="*/ 10 w 31"/>
                <a:gd name="T3" fmla="*/ 28 h 31"/>
                <a:gd name="T4" fmla="*/ 3 w 31"/>
                <a:gd name="T5" fmla="*/ 10 h 31"/>
                <a:gd name="T6" fmla="*/ 21 w 31"/>
                <a:gd name="T7" fmla="*/ 3 h 31"/>
                <a:gd name="T8" fmla="*/ 28 w 31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28" y="21"/>
                  </a:moveTo>
                  <a:cubicBezTo>
                    <a:pt x="25" y="28"/>
                    <a:pt x="17" y="31"/>
                    <a:pt x="10" y="28"/>
                  </a:cubicBezTo>
                  <a:cubicBezTo>
                    <a:pt x="3" y="25"/>
                    <a:pt x="0" y="16"/>
                    <a:pt x="3" y="10"/>
                  </a:cubicBezTo>
                  <a:cubicBezTo>
                    <a:pt x="6" y="3"/>
                    <a:pt x="15" y="0"/>
                    <a:pt x="21" y="3"/>
                  </a:cubicBezTo>
                  <a:cubicBezTo>
                    <a:pt x="28" y="6"/>
                    <a:pt x="31" y="14"/>
                    <a:pt x="28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9">
              <a:extLst>
                <a:ext uri="{FF2B5EF4-FFF2-40B4-BE49-F238E27FC236}">
                  <a16:creationId xmlns:a16="http://schemas.microsoft.com/office/drawing/2014/main" id="{3F2B8EC2-5471-49C1-B02A-E148826F0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8135" y="2495308"/>
              <a:ext cx="145055" cy="146280"/>
            </a:xfrm>
            <a:custGeom>
              <a:avLst/>
              <a:gdLst>
                <a:gd name="T0" fmla="*/ 95 w 100"/>
                <a:gd name="T1" fmla="*/ 42 h 101"/>
                <a:gd name="T2" fmla="*/ 59 w 100"/>
                <a:gd name="T3" fmla="*/ 96 h 101"/>
                <a:gd name="T4" fmla="*/ 5 w 100"/>
                <a:gd name="T5" fmla="*/ 60 h 101"/>
                <a:gd name="T6" fmla="*/ 41 w 100"/>
                <a:gd name="T7" fmla="*/ 5 h 101"/>
                <a:gd name="T8" fmla="*/ 95 w 100"/>
                <a:gd name="T9" fmla="*/ 4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95" y="42"/>
                  </a:moveTo>
                  <a:cubicBezTo>
                    <a:pt x="100" y="67"/>
                    <a:pt x="84" y="91"/>
                    <a:pt x="59" y="96"/>
                  </a:cubicBezTo>
                  <a:cubicBezTo>
                    <a:pt x="34" y="101"/>
                    <a:pt x="9" y="85"/>
                    <a:pt x="5" y="60"/>
                  </a:cubicBezTo>
                  <a:cubicBezTo>
                    <a:pt x="0" y="35"/>
                    <a:pt x="16" y="10"/>
                    <a:pt x="41" y="5"/>
                  </a:cubicBezTo>
                  <a:cubicBezTo>
                    <a:pt x="66" y="0"/>
                    <a:pt x="90" y="17"/>
                    <a:pt x="95" y="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0">
              <a:extLst>
                <a:ext uri="{FF2B5EF4-FFF2-40B4-BE49-F238E27FC236}">
                  <a16:creationId xmlns:a16="http://schemas.microsoft.com/office/drawing/2014/main" id="{66D01DD9-D79A-4AD8-903B-99EB0E104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5678" y="2503876"/>
              <a:ext cx="100376" cy="99765"/>
            </a:xfrm>
            <a:custGeom>
              <a:avLst/>
              <a:gdLst>
                <a:gd name="T0" fmla="*/ 65 w 69"/>
                <a:gd name="T1" fmla="*/ 29 h 69"/>
                <a:gd name="T2" fmla="*/ 41 w 69"/>
                <a:gd name="T3" fmla="*/ 66 h 69"/>
                <a:gd name="T4" fmla="*/ 3 w 69"/>
                <a:gd name="T5" fmla="*/ 41 h 69"/>
                <a:gd name="T6" fmla="*/ 28 w 69"/>
                <a:gd name="T7" fmla="*/ 4 h 69"/>
                <a:gd name="T8" fmla="*/ 65 w 69"/>
                <a:gd name="T9" fmla="*/ 2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9">
                  <a:moveTo>
                    <a:pt x="65" y="29"/>
                  </a:moveTo>
                  <a:cubicBezTo>
                    <a:pt x="69" y="46"/>
                    <a:pt x="58" y="63"/>
                    <a:pt x="41" y="66"/>
                  </a:cubicBezTo>
                  <a:cubicBezTo>
                    <a:pt x="23" y="69"/>
                    <a:pt x="7" y="58"/>
                    <a:pt x="3" y="41"/>
                  </a:cubicBezTo>
                  <a:cubicBezTo>
                    <a:pt x="0" y="24"/>
                    <a:pt x="11" y="7"/>
                    <a:pt x="28" y="4"/>
                  </a:cubicBezTo>
                  <a:cubicBezTo>
                    <a:pt x="45" y="0"/>
                    <a:pt x="62" y="11"/>
                    <a:pt x="65" y="2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1">
              <a:extLst>
                <a:ext uri="{FF2B5EF4-FFF2-40B4-BE49-F238E27FC236}">
                  <a16:creationId xmlns:a16="http://schemas.microsoft.com/office/drawing/2014/main" id="{20203718-88DD-4604-8C39-89B15A8A9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7505" y="2515505"/>
              <a:ext cx="53860" cy="53860"/>
            </a:xfrm>
            <a:custGeom>
              <a:avLst/>
              <a:gdLst>
                <a:gd name="T0" fmla="*/ 35 w 37"/>
                <a:gd name="T1" fmla="*/ 15 h 37"/>
                <a:gd name="T2" fmla="*/ 21 w 37"/>
                <a:gd name="T3" fmla="*/ 35 h 37"/>
                <a:gd name="T4" fmla="*/ 1 w 37"/>
                <a:gd name="T5" fmla="*/ 22 h 37"/>
                <a:gd name="T6" fmla="*/ 15 w 37"/>
                <a:gd name="T7" fmla="*/ 2 h 37"/>
                <a:gd name="T8" fmla="*/ 35 w 37"/>
                <a:gd name="T9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5" y="15"/>
                  </a:moveTo>
                  <a:cubicBezTo>
                    <a:pt x="37" y="24"/>
                    <a:pt x="31" y="33"/>
                    <a:pt x="21" y="35"/>
                  </a:cubicBezTo>
                  <a:cubicBezTo>
                    <a:pt x="12" y="37"/>
                    <a:pt x="3" y="31"/>
                    <a:pt x="1" y="22"/>
                  </a:cubicBezTo>
                  <a:cubicBezTo>
                    <a:pt x="0" y="12"/>
                    <a:pt x="6" y="4"/>
                    <a:pt x="15" y="2"/>
                  </a:cubicBezTo>
                  <a:cubicBezTo>
                    <a:pt x="24" y="0"/>
                    <a:pt x="33" y="6"/>
                    <a:pt x="35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2">
              <a:extLst>
                <a:ext uri="{FF2B5EF4-FFF2-40B4-BE49-F238E27FC236}">
                  <a16:creationId xmlns:a16="http://schemas.microsoft.com/office/drawing/2014/main" id="{A0981BEE-4DD0-4F47-A2F7-9727398AC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309" y="2373510"/>
              <a:ext cx="86911" cy="86911"/>
            </a:xfrm>
            <a:custGeom>
              <a:avLst/>
              <a:gdLst>
                <a:gd name="T0" fmla="*/ 57 w 60"/>
                <a:gd name="T1" fmla="*/ 24 h 60"/>
                <a:gd name="T2" fmla="*/ 35 w 60"/>
                <a:gd name="T3" fmla="*/ 57 h 60"/>
                <a:gd name="T4" fmla="*/ 3 w 60"/>
                <a:gd name="T5" fmla="*/ 35 h 60"/>
                <a:gd name="T6" fmla="*/ 25 w 60"/>
                <a:gd name="T7" fmla="*/ 3 h 60"/>
                <a:gd name="T8" fmla="*/ 57 w 60"/>
                <a:gd name="T9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7" y="24"/>
                  </a:moveTo>
                  <a:cubicBezTo>
                    <a:pt x="60" y="39"/>
                    <a:pt x="50" y="54"/>
                    <a:pt x="35" y="57"/>
                  </a:cubicBezTo>
                  <a:cubicBezTo>
                    <a:pt x="20" y="60"/>
                    <a:pt x="6" y="50"/>
                    <a:pt x="3" y="35"/>
                  </a:cubicBezTo>
                  <a:cubicBezTo>
                    <a:pt x="0" y="20"/>
                    <a:pt x="10" y="6"/>
                    <a:pt x="25" y="3"/>
                  </a:cubicBezTo>
                  <a:cubicBezTo>
                    <a:pt x="40" y="0"/>
                    <a:pt x="54" y="9"/>
                    <a:pt x="57" y="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3">
              <a:extLst>
                <a:ext uri="{FF2B5EF4-FFF2-40B4-BE49-F238E27FC236}">
                  <a16:creationId xmlns:a16="http://schemas.microsoft.com/office/drawing/2014/main" id="{2B9A99D7-4130-4682-A6A3-F2295037A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4059" y="2378406"/>
              <a:ext cx="59369" cy="59369"/>
            </a:xfrm>
            <a:custGeom>
              <a:avLst/>
              <a:gdLst>
                <a:gd name="T0" fmla="*/ 39 w 41"/>
                <a:gd name="T1" fmla="*/ 17 h 41"/>
                <a:gd name="T2" fmla="*/ 24 w 41"/>
                <a:gd name="T3" fmla="*/ 39 h 41"/>
                <a:gd name="T4" fmla="*/ 2 w 41"/>
                <a:gd name="T5" fmla="*/ 25 h 41"/>
                <a:gd name="T6" fmla="*/ 16 w 41"/>
                <a:gd name="T7" fmla="*/ 2 h 41"/>
                <a:gd name="T8" fmla="*/ 39 w 41"/>
                <a:gd name="T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17"/>
                  </a:moveTo>
                  <a:cubicBezTo>
                    <a:pt x="41" y="27"/>
                    <a:pt x="34" y="37"/>
                    <a:pt x="24" y="39"/>
                  </a:cubicBezTo>
                  <a:cubicBezTo>
                    <a:pt x="14" y="41"/>
                    <a:pt x="4" y="35"/>
                    <a:pt x="2" y="25"/>
                  </a:cubicBezTo>
                  <a:cubicBezTo>
                    <a:pt x="0" y="14"/>
                    <a:pt x="6" y="4"/>
                    <a:pt x="16" y="2"/>
                  </a:cubicBezTo>
                  <a:cubicBezTo>
                    <a:pt x="27" y="0"/>
                    <a:pt x="37" y="7"/>
                    <a:pt x="39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4">
              <a:extLst>
                <a:ext uri="{FF2B5EF4-FFF2-40B4-BE49-F238E27FC236}">
                  <a16:creationId xmlns:a16="http://schemas.microsoft.com/office/drawing/2014/main" id="{42AFC0E5-D749-4950-83F7-C1314D901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033" y="2385139"/>
              <a:ext cx="31826" cy="31826"/>
            </a:xfrm>
            <a:custGeom>
              <a:avLst/>
              <a:gdLst>
                <a:gd name="T0" fmla="*/ 20 w 22"/>
                <a:gd name="T1" fmla="*/ 9 h 22"/>
                <a:gd name="T2" fmla="*/ 13 w 22"/>
                <a:gd name="T3" fmla="*/ 21 h 22"/>
                <a:gd name="T4" fmla="*/ 1 w 22"/>
                <a:gd name="T5" fmla="*/ 13 h 22"/>
                <a:gd name="T6" fmla="*/ 9 w 22"/>
                <a:gd name="T7" fmla="*/ 1 h 22"/>
                <a:gd name="T8" fmla="*/ 20 w 22"/>
                <a:gd name="T9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0" y="9"/>
                  </a:moveTo>
                  <a:cubicBezTo>
                    <a:pt x="22" y="14"/>
                    <a:pt x="18" y="20"/>
                    <a:pt x="13" y="21"/>
                  </a:cubicBezTo>
                  <a:cubicBezTo>
                    <a:pt x="7" y="22"/>
                    <a:pt x="2" y="18"/>
                    <a:pt x="1" y="13"/>
                  </a:cubicBezTo>
                  <a:cubicBezTo>
                    <a:pt x="0" y="7"/>
                    <a:pt x="3" y="2"/>
                    <a:pt x="9" y="1"/>
                  </a:cubicBezTo>
                  <a:cubicBezTo>
                    <a:pt x="14" y="0"/>
                    <a:pt x="19" y="3"/>
                    <a:pt x="20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5">
              <a:extLst>
                <a:ext uri="{FF2B5EF4-FFF2-40B4-BE49-F238E27FC236}">
                  <a16:creationId xmlns:a16="http://schemas.microsoft.com/office/drawing/2014/main" id="{34F8EADA-6FFF-4B24-8C77-2AF2F3C25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6743" y="2451853"/>
              <a:ext cx="98540" cy="98540"/>
            </a:xfrm>
            <a:custGeom>
              <a:avLst/>
              <a:gdLst>
                <a:gd name="T0" fmla="*/ 64 w 68"/>
                <a:gd name="T1" fmla="*/ 28 h 68"/>
                <a:gd name="T2" fmla="*/ 40 w 68"/>
                <a:gd name="T3" fmla="*/ 65 h 68"/>
                <a:gd name="T4" fmla="*/ 3 w 68"/>
                <a:gd name="T5" fmla="*/ 40 h 68"/>
                <a:gd name="T6" fmla="*/ 28 w 68"/>
                <a:gd name="T7" fmla="*/ 3 h 68"/>
                <a:gd name="T8" fmla="*/ 64 w 68"/>
                <a:gd name="T9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64" y="28"/>
                  </a:moveTo>
                  <a:cubicBezTo>
                    <a:pt x="68" y="45"/>
                    <a:pt x="57" y="61"/>
                    <a:pt x="40" y="65"/>
                  </a:cubicBezTo>
                  <a:cubicBezTo>
                    <a:pt x="23" y="68"/>
                    <a:pt x="6" y="57"/>
                    <a:pt x="3" y="40"/>
                  </a:cubicBezTo>
                  <a:cubicBezTo>
                    <a:pt x="0" y="23"/>
                    <a:pt x="11" y="7"/>
                    <a:pt x="28" y="3"/>
                  </a:cubicBezTo>
                  <a:cubicBezTo>
                    <a:pt x="45" y="0"/>
                    <a:pt x="61" y="11"/>
                    <a:pt x="64" y="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6">
              <a:extLst>
                <a:ext uri="{FF2B5EF4-FFF2-40B4-BE49-F238E27FC236}">
                  <a16:creationId xmlns:a16="http://schemas.microsoft.com/office/drawing/2014/main" id="{50BF42E0-3D19-4FA7-A4BF-4E4B035E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716" y="2457973"/>
              <a:ext cx="67937" cy="67937"/>
            </a:xfrm>
            <a:custGeom>
              <a:avLst/>
              <a:gdLst>
                <a:gd name="T0" fmla="*/ 44 w 47"/>
                <a:gd name="T1" fmla="*/ 19 h 47"/>
                <a:gd name="T2" fmla="*/ 27 w 47"/>
                <a:gd name="T3" fmla="*/ 44 h 47"/>
                <a:gd name="T4" fmla="*/ 2 w 47"/>
                <a:gd name="T5" fmla="*/ 27 h 47"/>
                <a:gd name="T6" fmla="*/ 19 w 47"/>
                <a:gd name="T7" fmla="*/ 2 h 47"/>
                <a:gd name="T8" fmla="*/ 44 w 47"/>
                <a:gd name="T9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44" y="19"/>
                  </a:moveTo>
                  <a:cubicBezTo>
                    <a:pt x="47" y="31"/>
                    <a:pt x="39" y="42"/>
                    <a:pt x="27" y="44"/>
                  </a:cubicBezTo>
                  <a:cubicBezTo>
                    <a:pt x="16" y="47"/>
                    <a:pt x="4" y="39"/>
                    <a:pt x="2" y="27"/>
                  </a:cubicBezTo>
                  <a:cubicBezTo>
                    <a:pt x="0" y="16"/>
                    <a:pt x="7" y="4"/>
                    <a:pt x="19" y="2"/>
                  </a:cubicBezTo>
                  <a:cubicBezTo>
                    <a:pt x="31" y="0"/>
                    <a:pt x="42" y="7"/>
                    <a:pt x="44" y="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7">
              <a:extLst>
                <a:ext uri="{FF2B5EF4-FFF2-40B4-BE49-F238E27FC236}">
                  <a16:creationId xmlns:a16="http://schemas.microsoft.com/office/drawing/2014/main" id="{5AA3BC21-7276-4E27-A373-F111AC0EB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750" y="2464705"/>
              <a:ext cx="34275" cy="36723"/>
            </a:xfrm>
            <a:custGeom>
              <a:avLst/>
              <a:gdLst>
                <a:gd name="T0" fmla="*/ 23 w 24"/>
                <a:gd name="T1" fmla="*/ 10 h 25"/>
                <a:gd name="T2" fmla="*/ 14 w 24"/>
                <a:gd name="T3" fmla="*/ 24 h 25"/>
                <a:gd name="T4" fmla="*/ 1 w 24"/>
                <a:gd name="T5" fmla="*/ 15 h 25"/>
                <a:gd name="T6" fmla="*/ 10 w 24"/>
                <a:gd name="T7" fmla="*/ 1 h 25"/>
                <a:gd name="T8" fmla="*/ 23 w 24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3" y="10"/>
                  </a:moveTo>
                  <a:cubicBezTo>
                    <a:pt x="24" y="16"/>
                    <a:pt x="20" y="22"/>
                    <a:pt x="14" y="24"/>
                  </a:cubicBezTo>
                  <a:cubicBezTo>
                    <a:pt x="8" y="25"/>
                    <a:pt x="2" y="21"/>
                    <a:pt x="1" y="15"/>
                  </a:cubicBezTo>
                  <a:cubicBezTo>
                    <a:pt x="0" y="8"/>
                    <a:pt x="4" y="2"/>
                    <a:pt x="10" y="1"/>
                  </a:cubicBezTo>
                  <a:cubicBezTo>
                    <a:pt x="16" y="0"/>
                    <a:pt x="22" y="4"/>
                    <a:pt x="23" y="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8">
              <a:extLst>
                <a:ext uri="{FF2B5EF4-FFF2-40B4-BE49-F238E27FC236}">
                  <a16:creationId xmlns:a16="http://schemas.microsoft.com/office/drawing/2014/main" id="{B0A8D90F-3B6A-44DD-ABFC-99533451B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2153" y="2339235"/>
              <a:ext cx="182391" cy="208097"/>
            </a:xfrm>
            <a:custGeom>
              <a:avLst/>
              <a:gdLst>
                <a:gd name="T0" fmla="*/ 41 w 126"/>
                <a:gd name="T1" fmla="*/ 5 h 144"/>
                <a:gd name="T2" fmla="*/ 62 w 126"/>
                <a:gd name="T3" fmla="*/ 9 h 144"/>
                <a:gd name="T4" fmla="*/ 121 w 126"/>
                <a:gd name="T5" fmla="*/ 95 h 144"/>
                <a:gd name="T6" fmla="*/ 117 w 126"/>
                <a:gd name="T7" fmla="*/ 116 h 144"/>
                <a:gd name="T8" fmla="*/ 84 w 126"/>
                <a:gd name="T9" fmla="*/ 139 h 144"/>
                <a:gd name="T10" fmla="*/ 64 w 126"/>
                <a:gd name="T11" fmla="*/ 135 h 144"/>
                <a:gd name="T12" fmla="*/ 4 w 126"/>
                <a:gd name="T13" fmla="*/ 48 h 144"/>
                <a:gd name="T14" fmla="*/ 8 w 126"/>
                <a:gd name="T15" fmla="*/ 28 h 144"/>
                <a:gd name="T16" fmla="*/ 41 w 126"/>
                <a:gd name="T17" fmla="*/ 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144">
                  <a:moveTo>
                    <a:pt x="41" y="5"/>
                  </a:moveTo>
                  <a:cubicBezTo>
                    <a:pt x="48" y="0"/>
                    <a:pt x="57" y="2"/>
                    <a:pt x="62" y="9"/>
                  </a:cubicBezTo>
                  <a:cubicBezTo>
                    <a:pt x="121" y="95"/>
                    <a:pt x="121" y="95"/>
                    <a:pt x="121" y="95"/>
                  </a:cubicBezTo>
                  <a:cubicBezTo>
                    <a:pt x="126" y="102"/>
                    <a:pt x="124" y="112"/>
                    <a:pt x="117" y="116"/>
                  </a:cubicBezTo>
                  <a:cubicBezTo>
                    <a:pt x="84" y="139"/>
                    <a:pt x="84" y="139"/>
                    <a:pt x="84" y="139"/>
                  </a:cubicBezTo>
                  <a:cubicBezTo>
                    <a:pt x="78" y="144"/>
                    <a:pt x="68" y="142"/>
                    <a:pt x="64" y="135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0" y="41"/>
                    <a:pt x="1" y="32"/>
                    <a:pt x="8" y="28"/>
                  </a:cubicBezTo>
                  <a:lnTo>
                    <a:pt x="41" y="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>
              <a:extLst>
                <a:ext uri="{FF2B5EF4-FFF2-40B4-BE49-F238E27FC236}">
                  <a16:creationId xmlns:a16="http://schemas.microsoft.com/office/drawing/2014/main" id="{2F111F5A-CFC4-4EAD-9ECB-FE0A2C060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2954" y="2416965"/>
              <a:ext cx="131591" cy="130366"/>
            </a:xfrm>
            <a:custGeom>
              <a:avLst/>
              <a:gdLst>
                <a:gd name="T0" fmla="*/ 0 w 91"/>
                <a:gd name="T1" fmla="*/ 40 h 90"/>
                <a:gd name="T2" fmla="*/ 29 w 91"/>
                <a:gd name="T3" fmla="*/ 81 h 90"/>
                <a:gd name="T4" fmla="*/ 49 w 91"/>
                <a:gd name="T5" fmla="*/ 85 h 90"/>
                <a:gd name="T6" fmla="*/ 82 w 91"/>
                <a:gd name="T7" fmla="*/ 62 h 90"/>
                <a:gd name="T8" fmla="*/ 86 w 91"/>
                <a:gd name="T9" fmla="*/ 41 h 90"/>
                <a:gd name="T10" fmla="*/ 58 w 91"/>
                <a:gd name="T11" fmla="*/ 0 h 90"/>
                <a:gd name="T12" fmla="*/ 0 w 91"/>
                <a:gd name="T13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90">
                  <a:moveTo>
                    <a:pt x="0" y="40"/>
                  </a:moveTo>
                  <a:cubicBezTo>
                    <a:pt x="29" y="81"/>
                    <a:pt x="29" y="81"/>
                    <a:pt x="29" y="81"/>
                  </a:cubicBezTo>
                  <a:cubicBezTo>
                    <a:pt x="33" y="88"/>
                    <a:pt x="43" y="90"/>
                    <a:pt x="49" y="85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9" y="58"/>
                    <a:pt x="91" y="48"/>
                    <a:pt x="86" y="41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4">
            <a:extLst>
              <a:ext uri="{FF2B5EF4-FFF2-40B4-BE49-F238E27FC236}">
                <a16:creationId xmlns:a16="http://schemas.microsoft.com/office/drawing/2014/main" id="{0EF2C77D-819B-4110-9739-128AA03E00A2}"/>
              </a:ext>
            </a:extLst>
          </p:cNvPr>
          <p:cNvGrpSpPr/>
          <p:nvPr/>
        </p:nvGrpSpPr>
        <p:grpSpPr>
          <a:xfrm>
            <a:off x="9975876" y="4484787"/>
            <a:ext cx="1872575" cy="2373213"/>
            <a:chOff x="8038161" y="3727976"/>
            <a:chExt cx="2704649" cy="3130024"/>
          </a:xfrm>
        </p:grpSpPr>
        <p:sp>
          <p:nvSpPr>
            <p:cNvPr id="143" name="Freeform 130">
              <a:extLst>
                <a:ext uri="{FF2B5EF4-FFF2-40B4-BE49-F238E27FC236}">
                  <a16:creationId xmlns:a16="http://schemas.microsoft.com/office/drawing/2014/main" id="{C535ACC3-95ED-4A81-AA22-5CD10ED5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3389" y="3727976"/>
              <a:ext cx="1179421" cy="1039261"/>
            </a:xfrm>
            <a:custGeom>
              <a:avLst/>
              <a:gdLst>
                <a:gd name="T0" fmla="*/ 384 w 815"/>
                <a:gd name="T1" fmla="*/ 688 h 718"/>
                <a:gd name="T2" fmla="*/ 780 w 815"/>
                <a:gd name="T3" fmla="*/ 318 h 718"/>
                <a:gd name="T4" fmla="*/ 780 w 815"/>
                <a:gd name="T5" fmla="*/ 83 h 718"/>
                <a:gd name="T6" fmla="*/ 750 w 815"/>
                <a:gd name="T7" fmla="*/ 0 h 718"/>
                <a:gd name="T8" fmla="*/ 0 w 815"/>
                <a:gd name="T9" fmla="*/ 576 h 718"/>
                <a:gd name="T10" fmla="*/ 384 w 815"/>
                <a:gd name="T11" fmla="*/ 688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5" h="718">
                  <a:moveTo>
                    <a:pt x="384" y="688"/>
                  </a:moveTo>
                  <a:cubicBezTo>
                    <a:pt x="579" y="648"/>
                    <a:pt x="744" y="406"/>
                    <a:pt x="780" y="318"/>
                  </a:cubicBezTo>
                  <a:cubicBezTo>
                    <a:pt x="815" y="230"/>
                    <a:pt x="788" y="116"/>
                    <a:pt x="780" y="83"/>
                  </a:cubicBezTo>
                  <a:cubicBezTo>
                    <a:pt x="775" y="65"/>
                    <a:pt x="763" y="31"/>
                    <a:pt x="750" y="0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88" y="652"/>
                    <a:pt x="234" y="718"/>
                    <a:pt x="384" y="6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1">
              <a:extLst>
                <a:ext uri="{FF2B5EF4-FFF2-40B4-BE49-F238E27FC236}">
                  <a16:creationId xmlns:a16="http://schemas.microsoft.com/office/drawing/2014/main" id="{7FE5C236-23E3-4DE3-8F41-A3D89BE3C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8161" y="4483246"/>
              <a:ext cx="1664165" cy="2374754"/>
            </a:xfrm>
            <a:custGeom>
              <a:avLst/>
              <a:gdLst>
                <a:gd name="T0" fmla="*/ 919 w 1150"/>
                <a:gd name="T1" fmla="*/ 881 h 1641"/>
                <a:gd name="T2" fmla="*/ 824 w 1150"/>
                <a:gd name="T3" fmla="*/ 685 h 1641"/>
                <a:gd name="T4" fmla="*/ 919 w 1150"/>
                <a:gd name="T5" fmla="*/ 479 h 1641"/>
                <a:gd name="T6" fmla="*/ 1061 w 1150"/>
                <a:gd name="T7" fmla="*/ 150 h 1641"/>
                <a:gd name="T8" fmla="*/ 1059 w 1150"/>
                <a:gd name="T9" fmla="*/ 55 h 1641"/>
                <a:gd name="T10" fmla="*/ 115 w 1150"/>
                <a:gd name="T11" fmla="*/ 0 h 1641"/>
                <a:gd name="T12" fmla="*/ 95 w 1150"/>
                <a:gd name="T13" fmla="*/ 66 h 1641"/>
                <a:gd name="T14" fmla="*/ 105 w 1150"/>
                <a:gd name="T15" fmla="*/ 174 h 1641"/>
                <a:gd name="T16" fmla="*/ 60 w 1150"/>
                <a:gd name="T17" fmla="*/ 258 h 1641"/>
                <a:gd name="T18" fmla="*/ 6 w 1150"/>
                <a:gd name="T19" fmla="*/ 330 h 1641"/>
                <a:gd name="T20" fmla="*/ 50 w 1150"/>
                <a:gd name="T21" fmla="*/ 367 h 1641"/>
                <a:gd name="T22" fmla="*/ 42 w 1150"/>
                <a:gd name="T23" fmla="*/ 424 h 1641"/>
                <a:gd name="T24" fmla="*/ 76 w 1150"/>
                <a:gd name="T25" fmla="*/ 463 h 1641"/>
                <a:gd name="T26" fmla="*/ 66 w 1150"/>
                <a:gd name="T27" fmla="*/ 499 h 1641"/>
                <a:gd name="T28" fmla="*/ 69 w 1150"/>
                <a:gd name="T29" fmla="*/ 601 h 1641"/>
                <a:gd name="T30" fmla="*/ 106 w 1150"/>
                <a:gd name="T31" fmla="*/ 662 h 1641"/>
                <a:gd name="T32" fmla="*/ 332 w 1150"/>
                <a:gd name="T33" fmla="*/ 696 h 1641"/>
                <a:gd name="T34" fmla="*/ 424 w 1150"/>
                <a:gd name="T35" fmla="*/ 879 h 1641"/>
                <a:gd name="T36" fmla="*/ 291 w 1150"/>
                <a:gd name="T37" fmla="*/ 1223 h 1641"/>
                <a:gd name="T38" fmla="*/ 182 w 1150"/>
                <a:gd name="T39" fmla="*/ 1641 h 1641"/>
                <a:gd name="T40" fmla="*/ 1150 w 1150"/>
                <a:gd name="T41" fmla="*/ 1641 h 1641"/>
                <a:gd name="T42" fmla="*/ 1116 w 1150"/>
                <a:gd name="T43" fmla="*/ 1137 h 1641"/>
                <a:gd name="T44" fmla="*/ 919 w 1150"/>
                <a:gd name="T45" fmla="*/ 881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0" h="1641">
                  <a:moveTo>
                    <a:pt x="919" y="881"/>
                  </a:moveTo>
                  <a:cubicBezTo>
                    <a:pt x="846" y="854"/>
                    <a:pt x="828" y="769"/>
                    <a:pt x="824" y="685"/>
                  </a:cubicBezTo>
                  <a:cubicBezTo>
                    <a:pt x="821" y="600"/>
                    <a:pt x="848" y="570"/>
                    <a:pt x="919" y="479"/>
                  </a:cubicBezTo>
                  <a:cubicBezTo>
                    <a:pt x="990" y="387"/>
                    <a:pt x="1045" y="262"/>
                    <a:pt x="1061" y="150"/>
                  </a:cubicBezTo>
                  <a:cubicBezTo>
                    <a:pt x="1065" y="123"/>
                    <a:pt x="1064" y="91"/>
                    <a:pt x="1059" y="55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6" y="27"/>
                    <a:pt x="98" y="52"/>
                    <a:pt x="95" y="66"/>
                  </a:cubicBezTo>
                  <a:cubicBezTo>
                    <a:pt x="88" y="95"/>
                    <a:pt x="102" y="145"/>
                    <a:pt x="105" y="174"/>
                  </a:cubicBezTo>
                  <a:cubicBezTo>
                    <a:pt x="108" y="203"/>
                    <a:pt x="84" y="229"/>
                    <a:pt x="60" y="258"/>
                  </a:cubicBezTo>
                  <a:cubicBezTo>
                    <a:pt x="36" y="287"/>
                    <a:pt x="0" y="306"/>
                    <a:pt x="6" y="330"/>
                  </a:cubicBezTo>
                  <a:cubicBezTo>
                    <a:pt x="11" y="354"/>
                    <a:pt x="36" y="359"/>
                    <a:pt x="50" y="367"/>
                  </a:cubicBezTo>
                  <a:cubicBezTo>
                    <a:pt x="64" y="376"/>
                    <a:pt x="55" y="393"/>
                    <a:pt x="42" y="424"/>
                  </a:cubicBezTo>
                  <a:cubicBezTo>
                    <a:pt x="28" y="455"/>
                    <a:pt x="76" y="463"/>
                    <a:pt x="76" y="463"/>
                  </a:cubicBezTo>
                  <a:cubicBezTo>
                    <a:pt x="57" y="472"/>
                    <a:pt x="66" y="499"/>
                    <a:pt x="66" y="499"/>
                  </a:cubicBezTo>
                  <a:cubicBezTo>
                    <a:pt x="90" y="530"/>
                    <a:pt x="69" y="568"/>
                    <a:pt x="69" y="601"/>
                  </a:cubicBezTo>
                  <a:cubicBezTo>
                    <a:pt x="69" y="633"/>
                    <a:pt x="76" y="643"/>
                    <a:pt x="106" y="662"/>
                  </a:cubicBezTo>
                  <a:cubicBezTo>
                    <a:pt x="135" y="680"/>
                    <a:pt x="264" y="671"/>
                    <a:pt x="332" y="696"/>
                  </a:cubicBezTo>
                  <a:cubicBezTo>
                    <a:pt x="400" y="721"/>
                    <a:pt x="424" y="879"/>
                    <a:pt x="424" y="879"/>
                  </a:cubicBezTo>
                  <a:cubicBezTo>
                    <a:pt x="429" y="927"/>
                    <a:pt x="347" y="1094"/>
                    <a:pt x="291" y="1223"/>
                  </a:cubicBezTo>
                  <a:cubicBezTo>
                    <a:pt x="195" y="1441"/>
                    <a:pt x="182" y="1641"/>
                    <a:pt x="182" y="1641"/>
                  </a:cubicBezTo>
                  <a:cubicBezTo>
                    <a:pt x="1150" y="1641"/>
                    <a:pt x="1150" y="1641"/>
                    <a:pt x="1150" y="1641"/>
                  </a:cubicBezTo>
                  <a:cubicBezTo>
                    <a:pt x="1150" y="1641"/>
                    <a:pt x="1141" y="1306"/>
                    <a:pt x="1116" y="1137"/>
                  </a:cubicBezTo>
                  <a:cubicBezTo>
                    <a:pt x="1091" y="968"/>
                    <a:pt x="991" y="907"/>
                    <a:pt x="919" y="88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5" name="Freeform 178">
            <a:extLst>
              <a:ext uri="{FF2B5EF4-FFF2-40B4-BE49-F238E27FC236}">
                <a16:creationId xmlns:a16="http://schemas.microsoft.com/office/drawing/2014/main" id="{3A962BFC-05AB-4CE6-97FC-170A5D27AACD}"/>
              </a:ext>
            </a:extLst>
          </p:cNvPr>
          <p:cNvSpPr>
            <a:spLocks noEditPoints="1"/>
          </p:cNvSpPr>
          <p:nvPr/>
        </p:nvSpPr>
        <p:spPr bwMode="auto">
          <a:xfrm>
            <a:off x="6508677" y="3246827"/>
            <a:ext cx="635686" cy="695542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46" name="Group 182">
            <a:extLst>
              <a:ext uri="{FF2B5EF4-FFF2-40B4-BE49-F238E27FC236}">
                <a16:creationId xmlns:a16="http://schemas.microsoft.com/office/drawing/2014/main" id="{B0D5C714-850E-40ED-91BB-2892330F8842}"/>
              </a:ext>
            </a:extLst>
          </p:cNvPr>
          <p:cNvGrpSpPr/>
          <p:nvPr/>
        </p:nvGrpSpPr>
        <p:grpSpPr>
          <a:xfrm>
            <a:off x="7194790" y="3140733"/>
            <a:ext cx="1626028" cy="1249048"/>
            <a:chOff x="1098171" y="3570851"/>
            <a:chExt cx="1626028" cy="1249048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FBE95CF-F435-46C2-981E-797E76535D81}"/>
                </a:ext>
              </a:extLst>
            </p:cNvPr>
            <p:cNvSpPr txBox="1"/>
            <p:nvPr/>
          </p:nvSpPr>
          <p:spPr>
            <a:xfrm>
              <a:off x="1098171" y="3570851"/>
              <a:ext cx="1091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Movie</a:t>
              </a:r>
              <a:endPara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8" name="Rectangle 184">
              <a:extLst>
                <a:ext uri="{FF2B5EF4-FFF2-40B4-BE49-F238E27FC236}">
                  <a16:creationId xmlns:a16="http://schemas.microsoft.com/office/drawing/2014/main" id="{3810B0A9-BFA7-410A-8A43-CA28F1C78564}"/>
                </a:ext>
              </a:extLst>
            </p:cNvPr>
            <p:cNvSpPr/>
            <p:nvPr/>
          </p:nvSpPr>
          <p:spPr>
            <a:xfrm>
              <a:off x="1128483" y="3988902"/>
              <a:ext cx="159571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Movies</a:t>
              </a:r>
            </a:p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Reviews</a:t>
              </a:r>
            </a:p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Genres</a:t>
              </a:r>
            </a:p>
          </p:txBody>
        </p:sp>
      </p:grpSp>
      <p:sp>
        <p:nvSpPr>
          <p:cNvPr id="149" name="Freeform 173">
            <a:extLst>
              <a:ext uri="{FF2B5EF4-FFF2-40B4-BE49-F238E27FC236}">
                <a16:creationId xmlns:a16="http://schemas.microsoft.com/office/drawing/2014/main" id="{CF0D70DB-2B4C-44B5-9D7B-79539E6D5827}"/>
              </a:ext>
            </a:extLst>
          </p:cNvPr>
          <p:cNvSpPr>
            <a:spLocks noEditPoints="1"/>
          </p:cNvSpPr>
          <p:nvPr/>
        </p:nvSpPr>
        <p:spPr bwMode="auto">
          <a:xfrm>
            <a:off x="6491963" y="5067888"/>
            <a:ext cx="659237" cy="695543"/>
          </a:xfrm>
          <a:custGeom>
            <a:avLst/>
            <a:gdLst>
              <a:gd name="T0" fmla="*/ 65 w 100"/>
              <a:gd name="T1" fmla="*/ 0 h 110"/>
              <a:gd name="T2" fmla="*/ 77 w 100"/>
              <a:gd name="T3" fmla="*/ 12 h 110"/>
              <a:gd name="T4" fmla="*/ 68 w 100"/>
              <a:gd name="T5" fmla="*/ 40 h 110"/>
              <a:gd name="T6" fmla="*/ 67 w 100"/>
              <a:gd name="T7" fmla="*/ 10 h 110"/>
              <a:gd name="T8" fmla="*/ 28 w 100"/>
              <a:gd name="T9" fmla="*/ 9 h 110"/>
              <a:gd name="T10" fmla="*/ 28 w 100"/>
              <a:gd name="T11" fmla="*/ 16 h 110"/>
              <a:gd name="T12" fmla="*/ 25 w 100"/>
              <a:gd name="T13" fmla="*/ 24 h 110"/>
              <a:gd name="T14" fmla="*/ 18 w 100"/>
              <a:gd name="T15" fmla="*/ 26 h 110"/>
              <a:gd name="T16" fmla="*/ 9 w 100"/>
              <a:gd name="T17" fmla="*/ 25 h 110"/>
              <a:gd name="T18" fmla="*/ 10 w 100"/>
              <a:gd name="T19" fmla="*/ 87 h 110"/>
              <a:gd name="T20" fmla="*/ 12 w 100"/>
              <a:gd name="T21" fmla="*/ 88 h 110"/>
              <a:gd name="T22" fmla="*/ 44 w 100"/>
              <a:gd name="T23" fmla="*/ 97 h 110"/>
              <a:gd name="T24" fmla="*/ 4 w 100"/>
              <a:gd name="T25" fmla="*/ 93 h 110"/>
              <a:gd name="T26" fmla="*/ 4 w 100"/>
              <a:gd name="T27" fmla="*/ 93 h 110"/>
              <a:gd name="T28" fmla="*/ 0 w 100"/>
              <a:gd name="T29" fmla="*/ 22 h 110"/>
              <a:gd name="T30" fmla="*/ 2 w 100"/>
              <a:gd name="T31" fmla="*/ 19 h 110"/>
              <a:gd name="T32" fmla="*/ 21 w 100"/>
              <a:gd name="T33" fmla="*/ 0 h 110"/>
              <a:gd name="T34" fmla="*/ 90 w 100"/>
              <a:gd name="T35" fmla="*/ 45 h 110"/>
              <a:gd name="T36" fmla="*/ 84 w 100"/>
              <a:gd name="T37" fmla="*/ 39 h 110"/>
              <a:gd name="T38" fmla="*/ 83 w 100"/>
              <a:gd name="T39" fmla="*/ 47 h 110"/>
              <a:gd name="T40" fmla="*/ 94 w 100"/>
              <a:gd name="T41" fmla="*/ 53 h 110"/>
              <a:gd name="T42" fmla="*/ 86 w 100"/>
              <a:gd name="T43" fmla="*/ 81 h 110"/>
              <a:gd name="T44" fmla="*/ 100 w 100"/>
              <a:gd name="T45" fmla="*/ 51 h 110"/>
              <a:gd name="T46" fmla="*/ 90 w 100"/>
              <a:gd name="T47" fmla="*/ 45 h 110"/>
              <a:gd name="T48" fmla="*/ 54 w 100"/>
              <a:gd name="T49" fmla="*/ 84 h 110"/>
              <a:gd name="T50" fmla="*/ 90 w 100"/>
              <a:gd name="T51" fmla="*/ 55 h 110"/>
              <a:gd name="T52" fmla="*/ 52 w 100"/>
              <a:gd name="T53" fmla="*/ 87 h 110"/>
              <a:gd name="T54" fmla="*/ 51 w 100"/>
              <a:gd name="T55" fmla="*/ 103 h 110"/>
              <a:gd name="T56" fmla="*/ 52 w 100"/>
              <a:gd name="T57" fmla="*/ 110 h 110"/>
              <a:gd name="T58" fmla="*/ 56 w 100"/>
              <a:gd name="T59" fmla="*/ 106 h 110"/>
              <a:gd name="T60" fmla="*/ 52 w 100"/>
              <a:gd name="T61" fmla="*/ 87 h 110"/>
              <a:gd name="T62" fmla="*/ 18 w 100"/>
              <a:gd name="T63" fmla="*/ 60 h 110"/>
              <a:gd name="T64" fmla="*/ 30 w 100"/>
              <a:gd name="T65" fmla="*/ 56 h 110"/>
              <a:gd name="T66" fmla="*/ 18 w 100"/>
              <a:gd name="T67" fmla="*/ 43 h 110"/>
              <a:gd name="T68" fmla="*/ 60 w 100"/>
              <a:gd name="T69" fmla="*/ 48 h 110"/>
              <a:gd name="T70" fmla="*/ 18 w 100"/>
              <a:gd name="T71" fmla="*/ 43 h 110"/>
              <a:gd name="T72" fmla="*/ 18 w 100"/>
              <a:gd name="T73" fmla="*/ 36 h 110"/>
              <a:gd name="T74" fmla="*/ 60 w 100"/>
              <a:gd name="T75" fmla="*/ 31 h 110"/>
              <a:gd name="T76" fmla="*/ 37 w 100"/>
              <a:gd name="T77" fmla="*/ 19 h 110"/>
              <a:gd name="T78" fmla="*/ 60 w 100"/>
              <a:gd name="T79" fmla="*/ 24 h 110"/>
              <a:gd name="T80" fmla="*/ 37 w 100"/>
              <a:gd name="T81" fmla="*/ 19 h 110"/>
              <a:gd name="T82" fmla="*/ 14 w 100"/>
              <a:gd name="T83" fmla="*/ 21 h 110"/>
              <a:gd name="T84" fmla="*/ 18 w 100"/>
              <a:gd name="T85" fmla="*/ 22 h 110"/>
              <a:gd name="T86" fmla="*/ 20 w 100"/>
              <a:gd name="T87" fmla="*/ 22 h 110"/>
              <a:gd name="T88" fmla="*/ 24 w 100"/>
              <a:gd name="T89" fmla="*/ 18 h 110"/>
              <a:gd name="T90" fmla="*/ 24 w 100"/>
              <a:gd name="T91" fmla="*/ 17 h 110"/>
              <a:gd name="T92" fmla="*/ 23 w 100"/>
              <a:gd name="T93" fmla="*/ 12 h 110"/>
              <a:gd name="T94" fmla="*/ 12 w 100"/>
              <a:gd name="T95" fmla="*/ 2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0" h="110">
                <a:moveTo>
                  <a:pt x="23" y="0"/>
                </a:moveTo>
                <a:cubicBezTo>
                  <a:pt x="65" y="0"/>
                  <a:pt x="65" y="0"/>
                  <a:pt x="65" y="0"/>
                </a:cubicBezTo>
                <a:cubicBezTo>
                  <a:pt x="68" y="0"/>
                  <a:pt x="71" y="1"/>
                  <a:pt x="74" y="4"/>
                </a:cubicBezTo>
                <a:cubicBezTo>
                  <a:pt x="76" y="6"/>
                  <a:pt x="77" y="9"/>
                  <a:pt x="77" y="12"/>
                </a:cubicBezTo>
                <a:cubicBezTo>
                  <a:pt x="77" y="35"/>
                  <a:pt x="77" y="35"/>
                  <a:pt x="77" y="35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1"/>
                  <a:pt x="68" y="11"/>
                  <a:pt x="67" y="10"/>
                </a:cubicBezTo>
                <a:cubicBezTo>
                  <a:pt x="67" y="10"/>
                  <a:pt x="66" y="9"/>
                  <a:pt x="65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7"/>
                  <a:pt x="28" y="18"/>
                  <a:pt x="28" y="19"/>
                </a:cubicBezTo>
                <a:cubicBezTo>
                  <a:pt x="28" y="21"/>
                  <a:pt x="27" y="23"/>
                  <a:pt x="25" y="24"/>
                </a:cubicBezTo>
                <a:cubicBezTo>
                  <a:pt x="24" y="25"/>
                  <a:pt x="23" y="26"/>
                  <a:pt x="21" y="26"/>
                </a:cubicBezTo>
                <a:cubicBezTo>
                  <a:pt x="20" y="26"/>
                  <a:pt x="19" y="26"/>
                  <a:pt x="18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86"/>
                  <a:pt x="10" y="86"/>
                  <a:pt x="10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11" y="87"/>
                  <a:pt x="11" y="88"/>
                  <a:pt x="12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4" y="97"/>
                  <a:pt x="44" y="97"/>
                  <a:pt x="44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9" y="97"/>
                  <a:pt x="6" y="96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19"/>
                  <a:pt x="2" y="19"/>
                  <a:pt x="2" y="19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3" y="0"/>
                  <a:pt x="23" y="0"/>
                </a:cubicBezTo>
                <a:close/>
                <a:moveTo>
                  <a:pt x="90" y="45"/>
                </a:moveTo>
                <a:cubicBezTo>
                  <a:pt x="90" y="43"/>
                  <a:pt x="90" y="43"/>
                  <a:pt x="90" y="43"/>
                </a:cubicBezTo>
                <a:cubicBezTo>
                  <a:pt x="84" y="39"/>
                  <a:pt x="84" y="39"/>
                  <a:pt x="84" y="39"/>
                </a:cubicBezTo>
                <a:cubicBezTo>
                  <a:pt x="75" y="44"/>
                  <a:pt x="75" y="44"/>
                  <a:pt x="75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91" y="52"/>
                  <a:pt x="91" y="52"/>
                  <a:pt x="91" y="52"/>
                </a:cubicBezTo>
                <a:cubicBezTo>
                  <a:pt x="94" y="53"/>
                  <a:pt x="94" y="53"/>
                  <a:pt x="94" y="53"/>
                </a:cubicBezTo>
                <a:cubicBezTo>
                  <a:pt x="92" y="62"/>
                  <a:pt x="88" y="70"/>
                  <a:pt x="82" y="77"/>
                </a:cubicBezTo>
                <a:cubicBezTo>
                  <a:pt x="86" y="81"/>
                  <a:pt x="86" y="81"/>
                  <a:pt x="86" y="81"/>
                </a:cubicBezTo>
                <a:cubicBezTo>
                  <a:pt x="93" y="73"/>
                  <a:pt x="98" y="63"/>
                  <a:pt x="100" y="53"/>
                </a:cubicBezTo>
                <a:cubicBezTo>
                  <a:pt x="100" y="51"/>
                  <a:pt x="100" y="51"/>
                  <a:pt x="100" y="51"/>
                </a:cubicBezTo>
                <a:cubicBezTo>
                  <a:pt x="98" y="50"/>
                  <a:pt x="98" y="50"/>
                  <a:pt x="98" y="50"/>
                </a:cubicBezTo>
                <a:cubicBezTo>
                  <a:pt x="90" y="45"/>
                  <a:pt x="90" y="45"/>
                  <a:pt x="90" y="45"/>
                </a:cubicBezTo>
                <a:close/>
                <a:moveTo>
                  <a:pt x="74" y="47"/>
                </a:moveTo>
                <a:cubicBezTo>
                  <a:pt x="64" y="58"/>
                  <a:pt x="58" y="70"/>
                  <a:pt x="54" y="84"/>
                </a:cubicBezTo>
                <a:cubicBezTo>
                  <a:pt x="59" y="86"/>
                  <a:pt x="64" y="89"/>
                  <a:pt x="70" y="92"/>
                </a:cubicBezTo>
                <a:cubicBezTo>
                  <a:pt x="78" y="81"/>
                  <a:pt x="85" y="68"/>
                  <a:pt x="90" y="55"/>
                </a:cubicBezTo>
                <a:cubicBezTo>
                  <a:pt x="84" y="52"/>
                  <a:pt x="79" y="50"/>
                  <a:pt x="74" y="47"/>
                </a:cubicBezTo>
                <a:close/>
                <a:moveTo>
                  <a:pt x="52" y="87"/>
                </a:moveTo>
                <a:cubicBezTo>
                  <a:pt x="50" y="103"/>
                  <a:pt x="50" y="103"/>
                  <a:pt x="50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68" y="95"/>
                  <a:pt x="68" y="95"/>
                  <a:pt x="68" y="95"/>
                </a:cubicBezTo>
                <a:cubicBezTo>
                  <a:pt x="52" y="87"/>
                  <a:pt x="52" y="87"/>
                  <a:pt x="52" y="87"/>
                </a:cubicBezTo>
                <a:close/>
                <a:moveTo>
                  <a:pt x="18" y="56"/>
                </a:moveTo>
                <a:cubicBezTo>
                  <a:pt x="18" y="60"/>
                  <a:pt x="18" y="60"/>
                  <a:pt x="18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6"/>
                  <a:pt x="30" y="56"/>
                  <a:pt x="30" y="56"/>
                </a:cubicBezTo>
                <a:cubicBezTo>
                  <a:pt x="18" y="56"/>
                  <a:pt x="18" y="56"/>
                  <a:pt x="18" y="56"/>
                </a:cubicBezTo>
                <a:close/>
                <a:moveTo>
                  <a:pt x="18" y="43"/>
                </a:moveTo>
                <a:cubicBezTo>
                  <a:pt x="18" y="48"/>
                  <a:pt x="18" y="48"/>
                  <a:pt x="18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3"/>
                  <a:pt x="60" y="43"/>
                  <a:pt x="60" y="43"/>
                </a:cubicBezTo>
                <a:cubicBezTo>
                  <a:pt x="18" y="43"/>
                  <a:pt x="18" y="43"/>
                  <a:pt x="18" y="43"/>
                </a:cubicBezTo>
                <a:close/>
                <a:moveTo>
                  <a:pt x="18" y="31"/>
                </a:moveTo>
                <a:cubicBezTo>
                  <a:pt x="18" y="36"/>
                  <a:pt x="18" y="36"/>
                  <a:pt x="18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1"/>
                  <a:pt x="60" y="31"/>
                  <a:pt x="6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37" y="19"/>
                </a:moveTo>
                <a:cubicBezTo>
                  <a:pt x="37" y="24"/>
                  <a:pt x="37" y="24"/>
                  <a:pt x="37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19"/>
                  <a:pt x="60" y="19"/>
                  <a:pt x="60" y="19"/>
                </a:cubicBezTo>
                <a:cubicBezTo>
                  <a:pt x="37" y="19"/>
                  <a:pt x="37" y="19"/>
                  <a:pt x="37" y="19"/>
                </a:cubicBezTo>
                <a:close/>
                <a:moveTo>
                  <a:pt x="12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20" y="22"/>
                </a:cubicBezTo>
                <a:cubicBezTo>
                  <a:pt x="21" y="22"/>
                  <a:pt x="22" y="21"/>
                  <a:pt x="22" y="20"/>
                </a:cubicBezTo>
                <a:cubicBezTo>
                  <a:pt x="23" y="20"/>
                  <a:pt x="24" y="19"/>
                  <a:pt x="24" y="18"/>
                </a:cubicBezTo>
                <a:cubicBezTo>
                  <a:pt x="24" y="18"/>
                  <a:pt x="24" y="17"/>
                  <a:pt x="24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6"/>
                  <a:pt x="24" y="16"/>
                  <a:pt x="24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lnTo>
                  <a:pt x="12" y="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50" name="Group 194">
            <a:extLst>
              <a:ext uri="{FF2B5EF4-FFF2-40B4-BE49-F238E27FC236}">
                <a16:creationId xmlns:a16="http://schemas.microsoft.com/office/drawing/2014/main" id="{203A431A-0A46-419D-AA1B-E1261E71459E}"/>
              </a:ext>
            </a:extLst>
          </p:cNvPr>
          <p:cNvGrpSpPr/>
          <p:nvPr/>
        </p:nvGrpSpPr>
        <p:grpSpPr>
          <a:xfrm>
            <a:off x="7161279" y="4837056"/>
            <a:ext cx="1883849" cy="1257569"/>
            <a:chOff x="1098171" y="3570851"/>
            <a:chExt cx="1883849" cy="1257569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BC45799-B6E6-4871-A446-CD106840FBB4}"/>
                </a:ext>
              </a:extLst>
            </p:cNvPr>
            <p:cNvSpPr txBox="1"/>
            <p:nvPr/>
          </p:nvSpPr>
          <p:spPr>
            <a:xfrm>
              <a:off x="1098171" y="3570851"/>
              <a:ext cx="1883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Community</a:t>
              </a:r>
              <a:endPara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2" name="Rectangle 196">
              <a:extLst>
                <a:ext uri="{FF2B5EF4-FFF2-40B4-BE49-F238E27FC236}">
                  <a16:creationId xmlns:a16="http://schemas.microsoft.com/office/drawing/2014/main" id="{7667043B-2C61-4783-B196-9FFFFDF0A5A0}"/>
                </a:ext>
              </a:extLst>
            </p:cNvPr>
            <p:cNvSpPr/>
            <p:nvPr/>
          </p:nvSpPr>
          <p:spPr>
            <a:xfrm>
              <a:off x="1118013" y="3997423"/>
              <a:ext cx="17555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Post</a:t>
              </a:r>
            </a:p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Comment</a:t>
              </a:r>
            </a:p>
            <a:p>
              <a:r>
                <a:rPr lang="en-GB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Post_Like</a:t>
              </a: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54" name="Group 185">
            <a:extLst>
              <a:ext uri="{FF2B5EF4-FFF2-40B4-BE49-F238E27FC236}">
                <a16:creationId xmlns:a16="http://schemas.microsoft.com/office/drawing/2014/main" id="{3096A4FE-B36A-4487-8B27-26DA686BD9E4}"/>
              </a:ext>
            </a:extLst>
          </p:cNvPr>
          <p:cNvGrpSpPr/>
          <p:nvPr/>
        </p:nvGrpSpPr>
        <p:grpSpPr>
          <a:xfrm>
            <a:off x="7261114" y="1401170"/>
            <a:ext cx="1559853" cy="1141712"/>
            <a:chOff x="1098171" y="3570851"/>
            <a:chExt cx="1559853" cy="91350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F1DE1DA-E2A0-4F6E-B798-E24FE9298EF7}"/>
                </a:ext>
              </a:extLst>
            </p:cNvPr>
            <p:cNvSpPr txBox="1"/>
            <p:nvPr/>
          </p:nvSpPr>
          <p:spPr>
            <a:xfrm>
              <a:off x="1098171" y="3570851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User</a:t>
              </a:r>
            </a:p>
          </p:txBody>
        </p:sp>
        <p:sp>
          <p:nvSpPr>
            <p:cNvPr id="156" name="Rectangle 187">
              <a:extLst>
                <a:ext uri="{FF2B5EF4-FFF2-40B4-BE49-F238E27FC236}">
                  <a16:creationId xmlns:a16="http://schemas.microsoft.com/office/drawing/2014/main" id="{2CDFFDB6-01F8-4142-91F6-00C913F4D367}"/>
                </a:ext>
              </a:extLst>
            </p:cNvPr>
            <p:cNvSpPr/>
            <p:nvPr/>
          </p:nvSpPr>
          <p:spPr>
            <a:xfrm>
              <a:off x="1098171" y="3899584"/>
              <a:ext cx="15598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Movies_Like</a:t>
              </a: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GB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Genres_Like</a:t>
              </a: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7" name="Group 68">
            <a:extLst>
              <a:ext uri="{FF2B5EF4-FFF2-40B4-BE49-F238E27FC236}">
                <a16:creationId xmlns:a16="http://schemas.microsoft.com/office/drawing/2014/main" id="{494AC7E4-777A-4D0E-83D2-6D36FF471A7A}"/>
              </a:ext>
            </a:extLst>
          </p:cNvPr>
          <p:cNvGrpSpPr/>
          <p:nvPr/>
        </p:nvGrpSpPr>
        <p:grpSpPr>
          <a:xfrm>
            <a:off x="6498747" y="1614244"/>
            <a:ext cx="672076" cy="705901"/>
            <a:chOff x="5186888" y="3971505"/>
            <a:chExt cx="1710677" cy="1671310"/>
          </a:xfrm>
        </p:grpSpPr>
        <p:sp>
          <p:nvSpPr>
            <p:cNvPr id="168" name="Freeform 69">
              <a:extLst>
                <a:ext uri="{FF2B5EF4-FFF2-40B4-BE49-F238E27FC236}">
                  <a16:creationId xmlns:a16="http://schemas.microsoft.com/office/drawing/2014/main" id="{E68BED01-D01D-41B8-AA1F-448EE78B8FE2}"/>
                </a:ext>
              </a:extLst>
            </p:cNvPr>
            <p:cNvSpPr/>
            <p:nvPr/>
          </p:nvSpPr>
          <p:spPr>
            <a:xfrm>
              <a:off x="5186888" y="3971505"/>
              <a:ext cx="1710677" cy="1594714"/>
            </a:xfrm>
            <a:custGeom>
              <a:avLst/>
              <a:gdLst>
                <a:gd name="connsiteX0" fmla="*/ 135705 w 2544508"/>
                <a:gd name="connsiteY0" fmla="*/ 2232087 h 2258950"/>
                <a:gd name="connsiteX1" fmla="*/ 194826 w 2544508"/>
                <a:gd name="connsiteY1" fmla="*/ 1834008 h 2258950"/>
                <a:gd name="connsiteX2" fmla="*/ 242122 w 2544508"/>
                <a:gd name="connsiteY2" fmla="*/ 1692118 h 2258950"/>
                <a:gd name="connsiteX3" fmla="*/ 356422 w 2544508"/>
                <a:gd name="connsiteY3" fmla="*/ 1636939 h 2258950"/>
                <a:gd name="connsiteX4" fmla="*/ 990985 w 2544508"/>
                <a:gd name="connsiteY4" fmla="*/ 1455635 h 2258950"/>
                <a:gd name="connsiteX5" fmla="*/ 987043 w 2544508"/>
                <a:gd name="connsiteY5" fmla="*/ 1459577 h 2258950"/>
                <a:gd name="connsiteX6" fmla="*/ 1038281 w 2544508"/>
                <a:gd name="connsiteY6" fmla="*/ 1364983 h 2258950"/>
                <a:gd name="connsiteX7" fmla="*/ 1026457 w 2544508"/>
                <a:gd name="connsiteY7" fmla="*/ 1254625 h 2258950"/>
                <a:gd name="connsiteX8" fmla="*/ 963395 w 2544508"/>
                <a:gd name="connsiteY8" fmla="*/ 1160032 h 2258950"/>
                <a:gd name="connsiteX9" fmla="*/ 916098 w 2544508"/>
                <a:gd name="connsiteY9" fmla="*/ 1053614 h 2258950"/>
                <a:gd name="connsiteX10" fmla="*/ 908216 w 2544508"/>
                <a:gd name="connsiteY10" fmla="*/ 970846 h 2258950"/>
                <a:gd name="connsiteX11" fmla="*/ 872743 w 2544508"/>
                <a:gd name="connsiteY11" fmla="*/ 939314 h 2258950"/>
                <a:gd name="connsiteX12" fmla="*/ 821505 w 2544508"/>
                <a:gd name="connsiteY12" fmla="*/ 852604 h 2258950"/>
                <a:gd name="connsiteX13" fmla="*/ 809681 w 2544508"/>
                <a:gd name="connsiteY13" fmla="*/ 742246 h 2258950"/>
                <a:gd name="connsiteX14" fmla="*/ 829388 w 2544508"/>
                <a:gd name="connsiteY14" fmla="*/ 687066 h 2258950"/>
                <a:gd name="connsiteX15" fmla="*/ 817564 w 2544508"/>
                <a:gd name="connsiteY15" fmla="*/ 596414 h 2258950"/>
                <a:gd name="connsiteX16" fmla="*/ 805740 w 2544508"/>
                <a:gd name="connsiteY16" fmla="*/ 501821 h 2258950"/>
                <a:gd name="connsiteX17" fmla="*/ 837271 w 2544508"/>
                <a:gd name="connsiteY17" fmla="*/ 332342 h 2258950"/>
                <a:gd name="connsiteX18" fmla="*/ 888509 w 2544508"/>
                <a:gd name="connsiteY18" fmla="*/ 210159 h 2258950"/>
                <a:gd name="connsiteX19" fmla="*/ 983102 w 2544508"/>
                <a:gd name="connsiteY19" fmla="*/ 127390 h 2258950"/>
                <a:gd name="connsiteX20" fmla="*/ 1191995 w 2544508"/>
                <a:gd name="connsiteY20" fmla="*/ 20973 h 2258950"/>
                <a:gd name="connsiteX21" fmla="*/ 1404829 w 2544508"/>
                <a:gd name="connsiteY21" fmla="*/ 1266 h 2258950"/>
                <a:gd name="connsiteX22" fmla="*/ 1574309 w 2544508"/>
                <a:gd name="connsiteY22" fmla="*/ 40680 h 2258950"/>
                <a:gd name="connsiteX23" fmla="*/ 1688609 w 2544508"/>
                <a:gd name="connsiteY23" fmla="*/ 99801 h 2258950"/>
                <a:gd name="connsiteX24" fmla="*/ 1731964 w 2544508"/>
                <a:gd name="connsiteY24" fmla="*/ 154980 h 2258950"/>
                <a:gd name="connsiteX25" fmla="*/ 1728022 w 2544508"/>
                <a:gd name="connsiteY25" fmla="*/ 233808 h 2258950"/>
                <a:gd name="connsiteX26" fmla="*/ 1763495 w 2544508"/>
                <a:gd name="connsiteY26" fmla="*/ 249573 h 2258950"/>
                <a:gd name="connsiteX27" fmla="*/ 1838381 w 2544508"/>
                <a:gd name="connsiteY27" fmla="*/ 308694 h 2258950"/>
                <a:gd name="connsiteX28" fmla="*/ 1865971 w 2544508"/>
                <a:gd name="connsiteY28" fmla="*/ 430877 h 2258950"/>
                <a:gd name="connsiteX29" fmla="*/ 1877795 w 2544508"/>
                <a:gd name="connsiteY29" fmla="*/ 600356 h 2258950"/>
                <a:gd name="connsiteX30" fmla="*/ 1858088 w 2544508"/>
                <a:gd name="connsiteY30" fmla="*/ 694949 h 2258950"/>
                <a:gd name="connsiteX31" fmla="*/ 1881736 w 2544508"/>
                <a:gd name="connsiteY31" fmla="*/ 758011 h 2258950"/>
                <a:gd name="connsiteX32" fmla="*/ 1838381 w 2544508"/>
                <a:gd name="connsiteY32" fmla="*/ 899901 h 2258950"/>
                <a:gd name="connsiteX33" fmla="*/ 1787143 w 2544508"/>
                <a:gd name="connsiteY33" fmla="*/ 966904 h 2258950"/>
                <a:gd name="connsiteX34" fmla="*/ 1787143 w 2544508"/>
                <a:gd name="connsiteY34" fmla="*/ 966904 h 2258950"/>
                <a:gd name="connsiteX35" fmla="*/ 1763495 w 2544508"/>
                <a:gd name="connsiteY35" fmla="*/ 986611 h 2258950"/>
                <a:gd name="connsiteX36" fmla="*/ 1739847 w 2544508"/>
                <a:gd name="connsiteY36" fmla="*/ 1128501 h 2258950"/>
                <a:gd name="connsiteX37" fmla="*/ 1668902 w 2544508"/>
                <a:gd name="connsiteY37" fmla="*/ 1258566 h 2258950"/>
                <a:gd name="connsiteX38" fmla="*/ 1645253 w 2544508"/>
                <a:gd name="connsiteY38" fmla="*/ 1309804 h 2258950"/>
                <a:gd name="connsiteX39" fmla="*/ 1661019 w 2544508"/>
                <a:gd name="connsiteY39" fmla="*/ 1408339 h 2258950"/>
                <a:gd name="connsiteX40" fmla="*/ 1728022 w 2544508"/>
                <a:gd name="connsiteY40" fmla="*/ 1491108 h 2258950"/>
                <a:gd name="connsiteX41" fmla="*/ 1984212 w 2544508"/>
                <a:gd name="connsiteY41" fmla="*/ 1550228 h 2258950"/>
                <a:gd name="connsiteX42" fmla="*/ 2212812 w 2544508"/>
                <a:gd name="connsiteY42" fmla="*/ 1609349 h 2258950"/>
                <a:gd name="connsiteX43" fmla="*/ 2346819 w 2544508"/>
                <a:gd name="connsiteY43" fmla="*/ 1652704 h 2258950"/>
                <a:gd name="connsiteX44" fmla="*/ 2461119 w 2544508"/>
                <a:gd name="connsiteY44" fmla="*/ 1696059 h 2258950"/>
                <a:gd name="connsiteX45" fmla="*/ 2496591 w 2544508"/>
                <a:gd name="connsiteY45" fmla="*/ 1849773 h 2258950"/>
                <a:gd name="connsiteX46" fmla="*/ 2524181 w 2544508"/>
                <a:gd name="connsiteY46" fmla="*/ 2050783 h 2258950"/>
                <a:gd name="connsiteX47" fmla="*/ 2543888 w 2544508"/>
                <a:gd name="connsiteY47" fmla="*/ 2232087 h 2258950"/>
                <a:gd name="connsiteX48" fmla="*/ 2539947 w 2544508"/>
                <a:gd name="connsiteY48" fmla="*/ 2232087 h 2258950"/>
                <a:gd name="connsiteX49" fmla="*/ 194826 w 2544508"/>
                <a:gd name="connsiteY49" fmla="*/ 2224204 h 2258950"/>
                <a:gd name="connsiteX50" fmla="*/ 135705 w 2544508"/>
                <a:gd name="connsiteY50" fmla="*/ 2232087 h 2258950"/>
                <a:gd name="connsiteX0" fmla="*/ 0 w 2408803"/>
                <a:gd name="connsiteY0" fmla="*/ 2232087 h 2261428"/>
                <a:gd name="connsiteX1" fmla="*/ 59121 w 2408803"/>
                <a:gd name="connsiteY1" fmla="*/ 1834008 h 2261428"/>
                <a:gd name="connsiteX2" fmla="*/ 106417 w 2408803"/>
                <a:gd name="connsiteY2" fmla="*/ 1692118 h 2261428"/>
                <a:gd name="connsiteX3" fmla="*/ 220717 w 2408803"/>
                <a:gd name="connsiteY3" fmla="*/ 1636939 h 2261428"/>
                <a:gd name="connsiteX4" fmla="*/ 855280 w 2408803"/>
                <a:gd name="connsiteY4" fmla="*/ 1455635 h 2261428"/>
                <a:gd name="connsiteX5" fmla="*/ 851338 w 2408803"/>
                <a:gd name="connsiteY5" fmla="*/ 1459577 h 2261428"/>
                <a:gd name="connsiteX6" fmla="*/ 902576 w 2408803"/>
                <a:gd name="connsiteY6" fmla="*/ 1364983 h 2261428"/>
                <a:gd name="connsiteX7" fmla="*/ 890752 w 2408803"/>
                <a:gd name="connsiteY7" fmla="*/ 1254625 h 2261428"/>
                <a:gd name="connsiteX8" fmla="*/ 827690 w 2408803"/>
                <a:gd name="connsiteY8" fmla="*/ 1160032 h 2261428"/>
                <a:gd name="connsiteX9" fmla="*/ 780393 w 2408803"/>
                <a:gd name="connsiteY9" fmla="*/ 1053614 h 2261428"/>
                <a:gd name="connsiteX10" fmla="*/ 772511 w 2408803"/>
                <a:gd name="connsiteY10" fmla="*/ 970846 h 2261428"/>
                <a:gd name="connsiteX11" fmla="*/ 737038 w 2408803"/>
                <a:gd name="connsiteY11" fmla="*/ 939314 h 2261428"/>
                <a:gd name="connsiteX12" fmla="*/ 685800 w 2408803"/>
                <a:gd name="connsiteY12" fmla="*/ 852604 h 2261428"/>
                <a:gd name="connsiteX13" fmla="*/ 673976 w 2408803"/>
                <a:gd name="connsiteY13" fmla="*/ 742246 h 2261428"/>
                <a:gd name="connsiteX14" fmla="*/ 693683 w 2408803"/>
                <a:gd name="connsiteY14" fmla="*/ 687066 h 2261428"/>
                <a:gd name="connsiteX15" fmla="*/ 681859 w 2408803"/>
                <a:gd name="connsiteY15" fmla="*/ 596414 h 2261428"/>
                <a:gd name="connsiteX16" fmla="*/ 670035 w 2408803"/>
                <a:gd name="connsiteY16" fmla="*/ 501821 h 2261428"/>
                <a:gd name="connsiteX17" fmla="*/ 701566 w 2408803"/>
                <a:gd name="connsiteY17" fmla="*/ 332342 h 2261428"/>
                <a:gd name="connsiteX18" fmla="*/ 752804 w 2408803"/>
                <a:gd name="connsiteY18" fmla="*/ 210159 h 2261428"/>
                <a:gd name="connsiteX19" fmla="*/ 847397 w 2408803"/>
                <a:gd name="connsiteY19" fmla="*/ 127390 h 2261428"/>
                <a:gd name="connsiteX20" fmla="*/ 1056290 w 2408803"/>
                <a:gd name="connsiteY20" fmla="*/ 20973 h 2261428"/>
                <a:gd name="connsiteX21" fmla="*/ 1269124 w 2408803"/>
                <a:gd name="connsiteY21" fmla="*/ 1266 h 2261428"/>
                <a:gd name="connsiteX22" fmla="*/ 1438604 w 2408803"/>
                <a:gd name="connsiteY22" fmla="*/ 40680 h 2261428"/>
                <a:gd name="connsiteX23" fmla="*/ 1552904 w 2408803"/>
                <a:gd name="connsiteY23" fmla="*/ 99801 h 2261428"/>
                <a:gd name="connsiteX24" fmla="*/ 1596259 w 2408803"/>
                <a:gd name="connsiteY24" fmla="*/ 154980 h 2261428"/>
                <a:gd name="connsiteX25" fmla="*/ 1592317 w 2408803"/>
                <a:gd name="connsiteY25" fmla="*/ 233808 h 2261428"/>
                <a:gd name="connsiteX26" fmla="*/ 1627790 w 2408803"/>
                <a:gd name="connsiteY26" fmla="*/ 249573 h 2261428"/>
                <a:gd name="connsiteX27" fmla="*/ 1702676 w 2408803"/>
                <a:gd name="connsiteY27" fmla="*/ 308694 h 2261428"/>
                <a:gd name="connsiteX28" fmla="*/ 1730266 w 2408803"/>
                <a:gd name="connsiteY28" fmla="*/ 430877 h 2261428"/>
                <a:gd name="connsiteX29" fmla="*/ 1742090 w 2408803"/>
                <a:gd name="connsiteY29" fmla="*/ 600356 h 2261428"/>
                <a:gd name="connsiteX30" fmla="*/ 1722383 w 2408803"/>
                <a:gd name="connsiteY30" fmla="*/ 694949 h 2261428"/>
                <a:gd name="connsiteX31" fmla="*/ 1746031 w 2408803"/>
                <a:gd name="connsiteY31" fmla="*/ 758011 h 2261428"/>
                <a:gd name="connsiteX32" fmla="*/ 1702676 w 2408803"/>
                <a:gd name="connsiteY32" fmla="*/ 899901 h 2261428"/>
                <a:gd name="connsiteX33" fmla="*/ 1651438 w 2408803"/>
                <a:gd name="connsiteY33" fmla="*/ 966904 h 2261428"/>
                <a:gd name="connsiteX34" fmla="*/ 1651438 w 2408803"/>
                <a:gd name="connsiteY34" fmla="*/ 966904 h 2261428"/>
                <a:gd name="connsiteX35" fmla="*/ 1627790 w 2408803"/>
                <a:gd name="connsiteY35" fmla="*/ 986611 h 2261428"/>
                <a:gd name="connsiteX36" fmla="*/ 1604142 w 2408803"/>
                <a:gd name="connsiteY36" fmla="*/ 1128501 h 2261428"/>
                <a:gd name="connsiteX37" fmla="*/ 1533197 w 2408803"/>
                <a:gd name="connsiteY37" fmla="*/ 1258566 h 2261428"/>
                <a:gd name="connsiteX38" fmla="*/ 1509548 w 2408803"/>
                <a:gd name="connsiteY38" fmla="*/ 1309804 h 2261428"/>
                <a:gd name="connsiteX39" fmla="*/ 1525314 w 2408803"/>
                <a:gd name="connsiteY39" fmla="*/ 1408339 h 2261428"/>
                <a:gd name="connsiteX40" fmla="*/ 1592317 w 2408803"/>
                <a:gd name="connsiteY40" fmla="*/ 1491108 h 2261428"/>
                <a:gd name="connsiteX41" fmla="*/ 1848507 w 2408803"/>
                <a:gd name="connsiteY41" fmla="*/ 1550228 h 2261428"/>
                <a:gd name="connsiteX42" fmla="*/ 2077107 w 2408803"/>
                <a:gd name="connsiteY42" fmla="*/ 1609349 h 2261428"/>
                <a:gd name="connsiteX43" fmla="*/ 2211114 w 2408803"/>
                <a:gd name="connsiteY43" fmla="*/ 1652704 h 2261428"/>
                <a:gd name="connsiteX44" fmla="*/ 2325414 w 2408803"/>
                <a:gd name="connsiteY44" fmla="*/ 1696059 h 2261428"/>
                <a:gd name="connsiteX45" fmla="*/ 2360886 w 2408803"/>
                <a:gd name="connsiteY45" fmla="*/ 1849773 h 2261428"/>
                <a:gd name="connsiteX46" fmla="*/ 2388476 w 2408803"/>
                <a:gd name="connsiteY46" fmla="*/ 2050783 h 2261428"/>
                <a:gd name="connsiteX47" fmla="*/ 2408183 w 2408803"/>
                <a:gd name="connsiteY47" fmla="*/ 2232087 h 2261428"/>
                <a:gd name="connsiteX48" fmla="*/ 2404242 w 2408803"/>
                <a:gd name="connsiteY48" fmla="*/ 2232087 h 2261428"/>
                <a:gd name="connsiteX49" fmla="*/ 59121 w 2408803"/>
                <a:gd name="connsiteY49" fmla="*/ 2224204 h 2261428"/>
                <a:gd name="connsiteX50" fmla="*/ 0 w 2408803"/>
                <a:gd name="connsiteY50" fmla="*/ 2232087 h 2261428"/>
                <a:gd name="connsiteX0" fmla="*/ 241 w 2409044"/>
                <a:gd name="connsiteY0" fmla="*/ 2232087 h 2245516"/>
                <a:gd name="connsiteX1" fmla="*/ 59362 w 2409044"/>
                <a:gd name="connsiteY1" fmla="*/ 1834008 h 2245516"/>
                <a:gd name="connsiteX2" fmla="*/ 106658 w 2409044"/>
                <a:gd name="connsiteY2" fmla="*/ 1692118 h 2245516"/>
                <a:gd name="connsiteX3" fmla="*/ 220958 w 2409044"/>
                <a:gd name="connsiteY3" fmla="*/ 1636939 h 2245516"/>
                <a:gd name="connsiteX4" fmla="*/ 855521 w 2409044"/>
                <a:gd name="connsiteY4" fmla="*/ 1455635 h 2245516"/>
                <a:gd name="connsiteX5" fmla="*/ 851579 w 2409044"/>
                <a:gd name="connsiteY5" fmla="*/ 1459577 h 2245516"/>
                <a:gd name="connsiteX6" fmla="*/ 902817 w 2409044"/>
                <a:gd name="connsiteY6" fmla="*/ 1364983 h 2245516"/>
                <a:gd name="connsiteX7" fmla="*/ 890993 w 2409044"/>
                <a:gd name="connsiteY7" fmla="*/ 1254625 h 2245516"/>
                <a:gd name="connsiteX8" fmla="*/ 827931 w 2409044"/>
                <a:gd name="connsiteY8" fmla="*/ 1160032 h 2245516"/>
                <a:gd name="connsiteX9" fmla="*/ 780634 w 2409044"/>
                <a:gd name="connsiteY9" fmla="*/ 1053614 h 2245516"/>
                <a:gd name="connsiteX10" fmla="*/ 772752 w 2409044"/>
                <a:gd name="connsiteY10" fmla="*/ 970846 h 2245516"/>
                <a:gd name="connsiteX11" fmla="*/ 737279 w 2409044"/>
                <a:gd name="connsiteY11" fmla="*/ 939314 h 2245516"/>
                <a:gd name="connsiteX12" fmla="*/ 686041 w 2409044"/>
                <a:gd name="connsiteY12" fmla="*/ 852604 h 2245516"/>
                <a:gd name="connsiteX13" fmla="*/ 674217 w 2409044"/>
                <a:gd name="connsiteY13" fmla="*/ 742246 h 2245516"/>
                <a:gd name="connsiteX14" fmla="*/ 693924 w 2409044"/>
                <a:gd name="connsiteY14" fmla="*/ 687066 h 2245516"/>
                <a:gd name="connsiteX15" fmla="*/ 682100 w 2409044"/>
                <a:gd name="connsiteY15" fmla="*/ 596414 h 2245516"/>
                <a:gd name="connsiteX16" fmla="*/ 670276 w 2409044"/>
                <a:gd name="connsiteY16" fmla="*/ 501821 h 2245516"/>
                <a:gd name="connsiteX17" fmla="*/ 701807 w 2409044"/>
                <a:gd name="connsiteY17" fmla="*/ 332342 h 2245516"/>
                <a:gd name="connsiteX18" fmla="*/ 753045 w 2409044"/>
                <a:gd name="connsiteY18" fmla="*/ 210159 h 2245516"/>
                <a:gd name="connsiteX19" fmla="*/ 847638 w 2409044"/>
                <a:gd name="connsiteY19" fmla="*/ 127390 h 2245516"/>
                <a:gd name="connsiteX20" fmla="*/ 1056531 w 2409044"/>
                <a:gd name="connsiteY20" fmla="*/ 20973 h 2245516"/>
                <a:gd name="connsiteX21" fmla="*/ 1269365 w 2409044"/>
                <a:gd name="connsiteY21" fmla="*/ 1266 h 2245516"/>
                <a:gd name="connsiteX22" fmla="*/ 1438845 w 2409044"/>
                <a:gd name="connsiteY22" fmla="*/ 40680 h 2245516"/>
                <a:gd name="connsiteX23" fmla="*/ 1553145 w 2409044"/>
                <a:gd name="connsiteY23" fmla="*/ 99801 h 2245516"/>
                <a:gd name="connsiteX24" fmla="*/ 1596500 w 2409044"/>
                <a:gd name="connsiteY24" fmla="*/ 154980 h 2245516"/>
                <a:gd name="connsiteX25" fmla="*/ 1592558 w 2409044"/>
                <a:gd name="connsiteY25" fmla="*/ 233808 h 2245516"/>
                <a:gd name="connsiteX26" fmla="*/ 1628031 w 2409044"/>
                <a:gd name="connsiteY26" fmla="*/ 249573 h 2245516"/>
                <a:gd name="connsiteX27" fmla="*/ 1702917 w 2409044"/>
                <a:gd name="connsiteY27" fmla="*/ 308694 h 2245516"/>
                <a:gd name="connsiteX28" fmla="*/ 1730507 w 2409044"/>
                <a:gd name="connsiteY28" fmla="*/ 430877 h 2245516"/>
                <a:gd name="connsiteX29" fmla="*/ 1742331 w 2409044"/>
                <a:gd name="connsiteY29" fmla="*/ 600356 h 2245516"/>
                <a:gd name="connsiteX30" fmla="*/ 1722624 w 2409044"/>
                <a:gd name="connsiteY30" fmla="*/ 694949 h 2245516"/>
                <a:gd name="connsiteX31" fmla="*/ 1746272 w 2409044"/>
                <a:gd name="connsiteY31" fmla="*/ 758011 h 2245516"/>
                <a:gd name="connsiteX32" fmla="*/ 1702917 w 2409044"/>
                <a:gd name="connsiteY32" fmla="*/ 899901 h 2245516"/>
                <a:gd name="connsiteX33" fmla="*/ 1651679 w 2409044"/>
                <a:gd name="connsiteY33" fmla="*/ 966904 h 2245516"/>
                <a:gd name="connsiteX34" fmla="*/ 1651679 w 2409044"/>
                <a:gd name="connsiteY34" fmla="*/ 966904 h 2245516"/>
                <a:gd name="connsiteX35" fmla="*/ 1628031 w 2409044"/>
                <a:gd name="connsiteY35" fmla="*/ 986611 h 2245516"/>
                <a:gd name="connsiteX36" fmla="*/ 1604383 w 2409044"/>
                <a:gd name="connsiteY36" fmla="*/ 1128501 h 2245516"/>
                <a:gd name="connsiteX37" fmla="*/ 1533438 w 2409044"/>
                <a:gd name="connsiteY37" fmla="*/ 1258566 h 2245516"/>
                <a:gd name="connsiteX38" fmla="*/ 1509789 w 2409044"/>
                <a:gd name="connsiteY38" fmla="*/ 1309804 h 2245516"/>
                <a:gd name="connsiteX39" fmla="*/ 1525555 w 2409044"/>
                <a:gd name="connsiteY39" fmla="*/ 1408339 h 2245516"/>
                <a:gd name="connsiteX40" fmla="*/ 1592558 w 2409044"/>
                <a:gd name="connsiteY40" fmla="*/ 1491108 h 2245516"/>
                <a:gd name="connsiteX41" fmla="*/ 1848748 w 2409044"/>
                <a:gd name="connsiteY41" fmla="*/ 1550228 h 2245516"/>
                <a:gd name="connsiteX42" fmla="*/ 2077348 w 2409044"/>
                <a:gd name="connsiteY42" fmla="*/ 1609349 h 2245516"/>
                <a:gd name="connsiteX43" fmla="*/ 2211355 w 2409044"/>
                <a:gd name="connsiteY43" fmla="*/ 1652704 h 2245516"/>
                <a:gd name="connsiteX44" fmla="*/ 2325655 w 2409044"/>
                <a:gd name="connsiteY44" fmla="*/ 1696059 h 2245516"/>
                <a:gd name="connsiteX45" fmla="*/ 2361127 w 2409044"/>
                <a:gd name="connsiteY45" fmla="*/ 1849773 h 2245516"/>
                <a:gd name="connsiteX46" fmla="*/ 2388717 w 2409044"/>
                <a:gd name="connsiteY46" fmla="*/ 2050783 h 2245516"/>
                <a:gd name="connsiteX47" fmla="*/ 2408424 w 2409044"/>
                <a:gd name="connsiteY47" fmla="*/ 2232087 h 2245516"/>
                <a:gd name="connsiteX48" fmla="*/ 2404483 w 2409044"/>
                <a:gd name="connsiteY48" fmla="*/ 2232087 h 2245516"/>
                <a:gd name="connsiteX49" fmla="*/ 59362 w 2409044"/>
                <a:gd name="connsiteY49" fmla="*/ 2224204 h 2245516"/>
                <a:gd name="connsiteX50" fmla="*/ 241 w 2409044"/>
                <a:gd name="connsiteY50" fmla="*/ 2232087 h 2245516"/>
                <a:gd name="connsiteX0" fmla="*/ 62062 w 2470865"/>
                <a:gd name="connsiteY0" fmla="*/ 2232087 h 2262785"/>
                <a:gd name="connsiteX1" fmla="*/ 121183 w 2470865"/>
                <a:gd name="connsiteY1" fmla="*/ 1834008 h 2262785"/>
                <a:gd name="connsiteX2" fmla="*/ 168479 w 2470865"/>
                <a:gd name="connsiteY2" fmla="*/ 1692118 h 2262785"/>
                <a:gd name="connsiteX3" fmla="*/ 282779 w 2470865"/>
                <a:gd name="connsiteY3" fmla="*/ 1636939 h 2262785"/>
                <a:gd name="connsiteX4" fmla="*/ 917342 w 2470865"/>
                <a:gd name="connsiteY4" fmla="*/ 1455635 h 2262785"/>
                <a:gd name="connsiteX5" fmla="*/ 913400 w 2470865"/>
                <a:gd name="connsiteY5" fmla="*/ 1459577 h 2262785"/>
                <a:gd name="connsiteX6" fmla="*/ 964638 w 2470865"/>
                <a:gd name="connsiteY6" fmla="*/ 1364983 h 2262785"/>
                <a:gd name="connsiteX7" fmla="*/ 952814 w 2470865"/>
                <a:gd name="connsiteY7" fmla="*/ 1254625 h 2262785"/>
                <a:gd name="connsiteX8" fmla="*/ 889752 w 2470865"/>
                <a:gd name="connsiteY8" fmla="*/ 1160032 h 2262785"/>
                <a:gd name="connsiteX9" fmla="*/ 842455 w 2470865"/>
                <a:gd name="connsiteY9" fmla="*/ 1053614 h 2262785"/>
                <a:gd name="connsiteX10" fmla="*/ 834573 w 2470865"/>
                <a:gd name="connsiteY10" fmla="*/ 970846 h 2262785"/>
                <a:gd name="connsiteX11" fmla="*/ 799100 w 2470865"/>
                <a:gd name="connsiteY11" fmla="*/ 939314 h 2262785"/>
                <a:gd name="connsiteX12" fmla="*/ 747862 w 2470865"/>
                <a:gd name="connsiteY12" fmla="*/ 852604 h 2262785"/>
                <a:gd name="connsiteX13" fmla="*/ 736038 w 2470865"/>
                <a:gd name="connsiteY13" fmla="*/ 742246 h 2262785"/>
                <a:gd name="connsiteX14" fmla="*/ 755745 w 2470865"/>
                <a:gd name="connsiteY14" fmla="*/ 687066 h 2262785"/>
                <a:gd name="connsiteX15" fmla="*/ 743921 w 2470865"/>
                <a:gd name="connsiteY15" fmla="*/ 596414 h 2262785"/>
                <a:gd name="connsiteX16" fmla="*/ 732097 w 2470865"/>
                <a:gd name="connsiteY16" fmla="*/ 501821 h 2262785"/>
                <a:gd name="connsiteX17" fmla="*/ 763628 w 2470865"/>
                <a:gd name="connsiteY17" fmla="*/ 332342 h 2262785"/>
                <a:gd name="connsiteX18" fmla="*/ 814866 w 2470865"/>
                <a:gd name="connsiteY18" fmla="*/ 210159 h 2262785"/>
                <a:gd name="connsiteX19" fmla="*/ 909459 w 2470865"/>
                <a:gd name="connsiteY19" fmla="*/ 127390 h 2262785"/>
                <a:gd name="connsiteX20" fmla="*/ 1118352 w 2470865"/>
                <a:gd name="connsiteY20" fmla="*/ 20973 h 2262785"/>
                <a:gd name="connsiteX21" fmla="*/ 1331186 w 2470865"/>
                <a:gd name="connsiteY21" fmla="*/ 1266 h 2262785"/>
                <a:gd name="connsiteX22" fmla="*/ 1500666 w 2470865"/>
                <a:gd name="connsiteY22" fmla="*/ 40680 h 2262785"/>
                <a:gd name="connsiteX23" fmla="*/ 1614966 w 2470865"/>
                <a:gd name="connsiteY23" fmla="*/ 99801 h 2262785"/>
                <a:gd name="connsiteX24" fmla="*/ 1658321 w 2470865"/>
                <a:gd name="connsiteY24" fmla="*/ 154980 h 2262785"/>
                <a:gd name="connsiteX25" fmla="*/ 1654379 w 2470865"/>
                <a:gd name="connsiteY25" fmla="*/ 233808 h 2262785"/>
                <a:gd name="connsiteX26" fmla="*/ 1689852 w 2470865"/>
                <a:gd name="connsiteY26" fmla="*/ 249573 h 2262785"/>
                <a:gd name="connsiteX27" fmla="*/ 1764738 w 2470865"/>
                <a:gd name="connsiteY27" fmla="*/ 308694 h 2262785"/>
                <a:gd name="connsiteX28" fmla="*/ 1792328 w 2470865"/>
                <a:gd name="connsiteY28" fmla="*/ 430877 h 2262785"/>
                <a:gd name="connsiteX29" fmla="*/ 1804152 w 2470865"/>
                <a:gd name="connsiteY29" fmla="*/ 600356 h 2262785"/>
                <a:gd name="connsiteX30" fmla="*/ 1784445 w 2470865"/>
                <a:gd name="connsiteY30" fmla="*/ 694949 h 2262785"/>
                <a:gd name="connsiteX31" fmla="*/ 1808093 w 2470865"/>
                <a:gd name="connsiteY31" fmla="*/ 758011 h 2262785"/>
                <a:gd name="connsiteX32" fmla="*/ 1764738 w 2470865"/>
                <a:gd name="connsiteY32" fmla="*/ 899901 h 2262785"/>
                <a:gd name="connsiteX33" fmla="*/ 1713500 w 2470865"/>
                <a:gd name="connsiteY33" fmla="*/ 966904 h 2262785"/>
                <a:gd name="connsiteX34" fmla="*/ 1713500 w 2470865"/>
                <a:gd name="connsiteY34" fmla="*/ 966904 h 2262785"/>
                <a:gd name="connsiteX35" fmla="*/ 1689852 w 2470865"/>
                <a:gd name="connsiteY35" fmla="*/ 986611 h 2262785"/>
                <a:gd name="connsiteX36" fmla="*/ 1666204 w 2470865"/>
                <a:gd name="connsiteY36" fmla="*/ 1128501 h 2262785"/>
                <a:gd name="connsiteX37" fmla="*/ 1595259 w 2470865"/>
                <a:gd name="connsiteY37" fmla="*/ 1258566 h 2262785"/>
                <a:gd name="connsiteX38" fmla="*/ 1571610 w 2470865"/>
                <a:gd name="connsiteY38" fmla="*/ 1309804 h 2262785"/>
                <a:gd name="connsiteX39" fmla="*/ 1587376 w 2470865"/>
                <a:gd name="connsiteY39" fmla="*/ 1408339 h 2262785"/>
                <a:gd name="connsiteX40" fmla="*/ 1654379 w 2470865"/>
                <a:gd name="connsiteY40" fmla="*/ 1491108 h 2262785"/>
                <a:gd name="connsiteX41" fmla="*/ 1910569 w 2470865"/>
                <a:gd name="connsiteY41" fmla="*/ 1550228 h 2262785"/>
                <a:gd name="connsiteX42" fmla="*/ 2139169 w 2470865"/>
                <a:gd name="connsiteY42" fmla="*/ 1609349 h 2262785"/>
                <a:gd name="connsiteX43" fmla="*/ 2273176 w 2470865"/>
                <a:gd name="connsiteY43" fmla="*/ 1652704 h 2262785"/>
                <a:gd name="connsiteX44" fmla="*/ 2387476 w 2470865"/>
                <a:gd name="connsiteY44" fmla="*/ 1696059 h 2262785"/>
                <a:gd name="connsiteX45" fmla="*/ 2422948 w 2470865"/>
                <a:gd name="connsiteY45" fmla="*/ 1849773 h 2262785"/>
                <a:gd name="connsiteX46" fmla="*/ 2450538 w 2470865"/>
                <a:gd name="connsiteY46" fmla="*/ 2050783 h 2262785"/>
                <a:gd name="connsiteX47" fmla="*/ 2470245 w 2470865"/>
                <a:gd name="connsiteY47" fmla="*/ 2232087 h 2262785"/>
                <a:gd name="connsiteX48" fmla="*/ 2466304 w 2470865"/>
                <a:gd name="connsiteY48" fmla="*/ 2232087 h 2262785"/>
                <a:gd name="connsiteX49" fmla="*/ 1090762 w 2470865"/>
                <a:gd name="connsiteY49" fmla="*/ 2228145 h 2262785"/>
                <a:gd name="connsiteX50" fmla="*/ 62062 w 2470865"/>
                <a:gd name="connsiteY50" fmla="*/ 2232087 h 2262785"/>
                <a:gd name="connsiteX0" fmla="*/ 18957 w 2427760"/>
                <a:gd name="connsiteY0" fmla="*/ 2232087 h 2256644"/>
                <a:gd name="connsiteX1" fmla="*/ 78078 w 2427760"/>
                <a:gd name="connsiteY1" fmla="*/ 1834008 h 2256644"/>
                <a:gd name="connsiteX2" fmla="*/ 125374 w 2427760"/>
                <a:gd name="connsiteY2" fmla="*/ 1692118 h 2256644"/>
                <a:gd name="connsiteX3" fmla="*/ 239674 w 2427760"/>
                <a:gd name="connsiteY3" fmla="*/ 1636939 h 2256644"/>
                <a:gd name="connsiteX4" fmla="*/ 874237 w 2427760"/>
                <a:gd name="connsiteY4" fmla="*/ 1455635 h 2256644"/>
                <a:gd name="connsiteX5" fmla="*/ 870295 w 2427760"/>
                <a:gd name="connsiteY5" fmla="*/ 1459577 h 2256644"/>
                <a:gd name="connsiteX6" fmla="*/ 921533 w 2427760"/>
                <a:gd name="connsiteY6" fmla="*/ 1364983 h 2256644"/>
                <a:gd name="connsiteX7" fmla="*/ 909709 w 2427760"/>
                <a:gd name="connsiteY7" fmla="*/ 1254625 h 2256644"/>
                <a:gd name="connsiteX8" fmla="*/ 846647 w 2427760"/>
                <a:gd name="connsiteY8" fmla="*/ 1160032 h 2256644"/>
                <a:gd name="connsiteX9" fmla="*/ 799350 w 2427760"/>
                <a:gd name="connsiteY9" fmla="*/ 1053614 h 2256644"/>
                <a:gd name="connsiteX10" fmla="*/ 791468 w 2427760"/>
                <a:gd name="connsiteY10" fmla="*/ 970846 h 2256644"/>
                <a:gd name="connsiteX11" fmla="*/ 755995 w 2427760"/>
                <a:gd name="connsiteY11" fmla="*/ 939314 h 2256644"/>
                <a:gd name="connsiteX12" fmla="*/ 704757 w 2427760"/>
                <a:gd name="connsiteY12" fmla="*/ 852604 h 2256644"/>
                <a:gd name="connsiteX13" fmla="*/ 692933 w 2427760"/>
                <a:gd name="connsiteY13" fmla="*/ 742246 h 2256644"/>
                <a:gd name="connsiteX14" fmla="*/ 712640 w 2427760"/>
                <a:gd name="connsiteY14" fmla="*/ 687066 h 2256644"/>
                <a:gd name="connsiteX15" fmla="*/ 700816 w 2427760"/>
                <a:gd name="connsiteY15" fmla="*/ 596414 h 2256644"/>
                <a:gd name="connsiteX16" fmla="*/ 688992 w 2427760"/>
                <a:gd name="connsiteY16" fmla="*/ 501821 h 2256644"/>
                <a:gd name="connsiteX17" fmla="*/ 720523 w 2427760"/>
                <a:gd name="connsiteY17" fmla="*/ 332342 h 2256644"/>
                <a:gd name="connsiteX18" fmla="*/ 771761 w 2427760"/>
                <a:gd name="connsiteY18" fmla="*/ 210159 h 2256644"/>
                <a:gd name="connsiteX19" fmla="*/ 866354 w 2427760"/>
                <a:gd name="connsiteY19" fmla="*/ 127390 h 2256644"/>
                <a:gd name="connsiteX20" fmla="*/ 1075247 w 2427760"/>
                <a:gd name="connsiteY20" fmla="*/ 20973 h 2256644"/>
                <a:gd name="connsiteX21" fmla="*/ 1288081 w 2427760"/>
                <a:gd name="connsiteY21" fmla="*/ 1266 h 2256644"/>
                <a:gd name="connsiteX22" fmla="*/ 1457561 w 2427760"/>
                <a:gd name="connsiteY22" fmla="*/ 40680 h 2256644"/>
                <a:gd name="connsiteX23" fmla="*/ 1571861 w 2427760"/>
                <a:gd name="connsiteY23" fmla="*/ 99801 h 2256644"/>
                <a:gd name="connsiteX24" fmla="*/ 1615216 w 2427760"/>
                <a:gd name="connsiteY24" fmla="*/ 154980 h 2256644"/>
                <a:gd name="connsiteX25" fmla="*/ 1611274 w 2427760"/>
                <a:gd name="connsiteY25" fmla="*/ 233808 h 2256644"/>
                <a:gd name="connsiteX26" fmla="*/ 1646747 w 2427760"/>
                <a:gd name="connsiteY26" fmla="*/ 249573 h 2256644"/>
                <a:gd name="connsiteX27" fmla="*/ 1721633 w 2427760"/>
                <a:gd name="connsiteY27" fmla="*/ 308694 h 2256644"/>
                <a:gd name="connsiteX28" fmla="*/ 1749223 w 2427760"/>
                <a:gd name="connsiteY28" fmla="*/ 430877 h 2256644"/>
                <a:gd name="connsiteX29" fmla="*/ 1761047 w 2427760"/>
                <a:gd name="connsiteY29" fmla="*/ 600356 h 2256644"/>
                <a:gd name="connsiteX30" fmla="*/ 1741340 w 2427760"/>
                <a:gd name="connsiteY30" fmla="*/ 694949 h 2256644"/>
                <a:gd name="connsiteX31" fmla="*/ 1764988 w 2427760"/>
                <a:gd name="connsiteY31" fmla="*/ 758011 h 2256644"/>
                <a:gd name="connsiteX32" fmla="*/ 1721633 w 2427760"/>
                <a:gd name="connsiteY32" fmla="*/ 899901 h 2256644"/>
                <a:gd name="connsiteX33" fmla="*/ 1670395 w 2427760"/>
                <a:gd name="connsiteY33" fmla="*/ 966904 h 2256644"/>
                <a:gd name="connsiteX34" fmla="*/ 1670395 w 2427760"/>
                <a:gd name="connsiteY34" fmla="*/ 966904 h 2256644"/>
                <a:gd name="connsiteX35" fmla="*/ 1646747 w 2427760"/>
                <a:gd name="connsiteY35" fmla="*/ 986611 h 2256644"/>
                <a:gd name="connsiteX36" fmla="*/ 1623099 w 2427760"/>
                <a:gd name="connsiteY36" fmla="*/ 1128501 h 2256644"/>
                <a:gd name="connsiteX37" fmla="*/ 1552154 w 2427760"/>
                <a:gd name="connsiteY37" fmla="*/ 1258566 h 2256644"/>
                <a:gd name="connsiteX38" fmla="*/ 1528505 w 2427760"/>
                <a:gd name="connsiteY38" fmla="*/ 1309804 h 2256644"/>
                <a:gd name="connsiteX39" fmla="*/ 1544271 w 2427760"/>
                <a:gd name="connsiteY39" fmla="*/ 1408339 h 2256644"/>
                <a:gd name="connsiteX40" fmla="*/ 1611274 w 2427760"/>
                <a:gd name="connsiteY40" fmla="*/ 1491108 h 2256644"/>
                <a:gd name="connsiteX41" fmla="*/ 1867464 w 2427760"/>
                <a:gd name="connsiteY41" fmla="*/ 1550228 h 2256644"/>
                <a:gd name="connsiteX42" fmla="*/ 2096064 w 2427760"/>
                <a:gd name="connsiteY42" fmla="*/ 1609349 h 2256644"/>
                <a:gd name="connsiteX43" fmla="*/ 2230071 w 2427760"/>
                <a:gd name="connsiteY43" fmla="*/ 1652704 h 2256644"/>
                <a:gd name="connsiteX44" fmla="*/ 2344371 w 2427760"/>
                <a:gd name="connsiteY44" fmla="*/ 1696059 h 2256644"/>
                <a:gd name="connsiteX45" fmla="*/ 2379843 w 2427760"/>
                <a:gd name="connsiteY45" fmla="*/ 1849773 h 2256644"/>
                <a:gd name="connsiteX46" fmla="*/ 2407433 w 2427760"/>
                <a:gd name="connsiteY46" fmla="*/ 2050783 h 2256644"/>
                <a:gd name="connsiteX47" fmla="*/ 2427140 w 2427760"/>
                <a:gd name="connsiteY47" fmla="*/ 2232087 h 2256644"/>
                <a:gd name="connsiteX48" fmla="*/ 2423199 w 2427760"/>
                <a:gd name="connsiteY48" fmla="*/ 2232087 h 2256644"/>
                <a:gd name="connsiteX49" fmla="*/ 440685 w 2427760"/>
                <a:gd name="connsiteY49" fmla="*/ 2208438 h 2256644"/>
                <a:gd name="connsiteX50" fmla="*/ 18957 w 2427760"/>
                <a:gd name="connsiteY50" fmla="*/ 2232087 h 2256644"/>
                <a:gd name="connsiteX0" fmla="*/ 18957 w 2427760"/>
                <a:gd name="connsiteY0" fmla="*/ 2232087 h 2255961"/>
                <a:gd name="connsiteX1" fmla="*/ 78078 w 2427760"/>
                <a:gd name="connsiteY1" fmla="*/ 1834008 h 2255961"/>
                <a:gd name="connsiteX2" fmla="*/ 125374 w 2427760"/>
                <a:gd name="connsiteY2" fmla="*/ 1692118 h 2255961"/>
                <a:gd name="connsiteX3" fmla="*/ 239674 w 2427760"/>
                <a:gd name="connsiteY3" fmla="*/ 1636939 h 2255961"/>
                <a:gd name="connsiteX4" fmla="*/ 874237 w 2427760"/>
                <a:gd name="connsiteY4" fmla="*/ 1455635 h 2255961"/>
                <a:gd name="connsiteX5" fmla="*/ 870295 w 2427760"/>
                <a:gd name="connsiteY5" fmla="*/ 1459577 h 2255961"/>
                <a:gd name="connsiteX6" fmla="*/ 921533 w 2427760"/>
                <a:gd name="connsiteY6" fmla="*/ 1364983 h 2255961"/>
                <a:gd name="connsiteX7" fmla="*/ 909709 w 2427760"/>
                <a:gd name="connsiteY7" fmla="*/ 1254625 h 2255961"/>
                <a:gd name="connsiteX8" fmla="*/ 846647 w 2427760"/>
                <a:gd name="connsiteY8" fmla="*/ 1160032 h 2255961"/>
                <a:gd name="connsiteX9" fmla="*/ 799350 w 2427760"/>
                <a:gd name="connsiteY9" fmla="*/ 1053614 h 2255961"/>
                <a:gd name="connsiteX10" fmla="*/ 791468 w 2427760"/>
                <a:gd name="connsiteY10" fmla="*/ 970846 h 2255961"/>
                <a:gd name="connsiteX11" fmla="*/ 755995 w 2427760"/>
                <a:gd name="connsiteY11" fmla="*/ 939314 h 2255961"/>
                <a:gd name="connsiteX12" fmla="*/ 704757 w 2427760"/>
                <a:gd name="connsiteY12" fmla="*/ 852604 h 2255961"/>
                <a:gd name="connsiteX13" fmla="*/ 692933 w 2427760"/>
                <a:gd name="connsiteY13" fmla="*/ 742246 h 2255961"/>
                <a:gd name="connsiteX14" fmla="*/ 712640 w 2427760"/>
                <a:gd name="connsiteY14" fmla="*/ 687066 h 2255961"/>
                <a:gd name="connsiteX15" fmla="*/ 700816 w 2427760"/>
                <a:gd name="connsiteY15" fmla="*/ 596414 h 2255961"/>
                <a:gd name="connsiteX16" fmla="*/ 688992 w 2427760"/>
                <a:gd name="connsiteY16" fmla="*/ 501821 h 2255961"/>
                <a:gd name="connsiteX17" fmla="*/ 720523 w 2427760"/>
                <a:gd name="connsiteY17" fmla="*/ 332342 h 2255961"/>
                <a:gd name="connsiteX18" fmla="*/ 771761 w 2427760"/>
                <a:gd name="connsiteY18" fmla="*/ 210159 h 2255961"/>
                <a:gd name="connsiteX19" fmla="*/ 866354 w 2427760"/>
                <a:gd name="connsiteY19" fmla="*/ 127390 h 2255961"/>
                <a:gd name="connsiteX20" fmla="*/ 1075247 w 2427760"/>
                <a:gd name="connsiteY20" fmla="*/ 20973 h 2255961"/>
                <a:gd name="connsiteX21" fmla="*/ 1288081 w 2427760"/>
                <a:gd name="connsiteY21" fmla="*/ 1266 h 2255961"/>
                <a:gd name="connsiteX22" fmla="*/ 1457561 w 2427760"/>
                <a:gd name="connsiteY22" fmla="*/ 40680 h 2255961"/>
                <a:gd name="connsiteX23" fmla="*/ 1571861 w 2427760"/>
                <a:gd name="connsiteY23" fmla="*/ 99801 h 2255961"/>
                <a:gd name="connsiteX24" fmla="*/ 1615216 w 2427760"/>
                <a:gd name="connsiteY24" fmla="*/ 154980 h 2255961"/>
                <a:gd name="connsiteX25" fmla="*/ 1611274 w 2427760"/>
                <a:gd name="connsiteY25" fmla="*/ 233808 h 2255961"/>
                <a:gd name="connsiteX26" fmla="*/ 1646747 w 2427760"/>
                <a:gd name="connsiteY26" fmla="*/ 249573 h 2255961"/>
                <a:gd name="connsiteX27" fmla="*/ 1721633 w 2427760"/>
                <a:gd name="connsiteY27" fmla="*/ 308694 h 2255961"/>
                <a:gd name="connsiteX28" fmla="*/ 1749223 w 2427760"/>
                <a:gd name="connsiteY28" fmla="*/ 430877 h 2255961"/>
                <a:gd name="connsiteX29" fmla="*/ 1761047 w 2427760"/>
                <a:gd name="connsiteY29" fmla="*/ 600356 h 2255961"/>
                <a:gd name="connsiteX30" fmla="*/ 1741340 w 2427760"/>
                <a:gd name="connsiteY30" fmla="*/ 694949 h 2255961"/>
                <a:gd name="connsiteX31" fmla="*/ 1764988 w 2427760"/>
                <a:gd name="connsiteY31" fmla="*/ 758011 h 2255961"/>
                <a:gd name="connsiteX32" fmla="*/ 1721633 w 2427760"/>
                <a:gd name="connsiteY32" fmla="*/ 899901 h 2255961"/>
                <a:gd name="connsiteX33" fmla="*/ 1670395 w 2427760"/>
                <a:gd name="connsiteY33" fmla="*/ 966904 h 2255961"/>
                <a:gd name="connsiteX34" fmla="*/ 1670395 w 2427760"/>
                <a:gd name="connsiteY34" fmla="*/ 966904 h 2255961"/>
                <a:gd name="connsiteX35" fmla="*/ 1646747 w 2427760"/>
                <a:gd name="connsiteY35" fmla="*/ 986611 h 2255961"/>
                <a:gd name="connsiteX36" fmla="*/ 1623099 w 2427760"/>
                <a:gd name="connsiteY36" fmla="*/ 1128501 h 2255961"/>
                <a:gd name="connsiteX37" fmla="*/ 1552154 w 2427760"/>
                <a:gd name="connsiteY37" fmla="*/ 1258566 h 2255961"/>
                <a:gd name="connsiteX38" fmla="*/ 1528505 w 2427760"/>
                <a:gd name="connsiteY38" fmla="*/ 1309804 h 2255961"/>
                <a:gd name="connsiteX39" fmla="*/ 1544271 w 2427760"/>
                <a:gd name="connsiteY39" fmla="*/ 1408339 h 2255961"/>
                <a:gd name="connsiteX40" fmla="*/ 1611274 w 2427760"/>
                <a:gd name="connsiteY40" fmla="*/ 1491108 h 2255961"/>
                <a:gd name="connsiteX41" fmla="*/ 1867464 w 2427760"/>
                <a:gd name="connsiteY41" fmla="*/ 1550228 h 2255961"/>
                <a:gd name="connsiteX42" fmla="*/ 2096064 w 2427760"/>
                <a:gd name="connsiteY42" fmla="*/ 1609349 h 2255961"/>
                <a:gd name="connsiteX43" fmla="*/ 2230071 w 2427760"/>
                <a:gd name="connsiteY43" fmla="*/ 1652704 h 2255961"/>
                <a:gd name="connsiteX44" fmla="*/ 2344371 w 2427760"/>
                <a:gd name="connsiteY44" fmla="*/ 1696059 h 2255961"/>
                <a:gd name="connsiteX45" fmla="*/ 2379843 w 2427760"/>
                <a:gd name="connsiteY45" fmla="*/ 1849773 h 2255961"/>
                <a:gd name="connsiteX46" fmla="*/ 2407433 w 2427760"/>
                <a:gd name="connsiteY46" fmla="*/ 2050783 h 2255961"/>
                <a:gd name="connsiteX47" fmla="*/ 2427140 w 2427760"/>
                <a:gd name="connsiteY47" fmla="*/ 2232087 h 2255961"/>
                <a:gd name="connsiteX48" fmla="*/ 2423199 w 2427760"/>
                <a:gd name="connsiteY48" fmla="*/ 2232087 h 2255961"/>
                <a:gd name="connsiteX49" fmla="*/ 440685 w 2427760"/>
                <a:gd name="connsiteY49" fmla="*/ 2208438 h 2255961"/>
                <a:gd name="connsiteX50" fmla="*/ 18957 w 2427760"/>
                <a:gd name="connsiteY50" fmla="*/ 2232087 h 2255961"/>
                <a:gd name="connsiteX0" fmla="*/ 76709 w 2485512"/>
                <a:gd name="connsiteY0" fmla="*/ 2232087 h 2264696"/>
                <a:gd name="connsiteX1" fmla="*/ 135830 w 2485512"/>
                <a:gd name="connsiteY1" fmla="*/ 1834008 h 2264696"/>
                <a:gd name="connsiteX2" fmla="*/ 183126 w 2485512"/>
                <a:gd name="connsiteY2" fmla="*/ 1692118 h 2264696"/>
                <a:gd name="connsiteX3" fmla="*/ 297426 w 2485512"/>
                <a:gd name="connsiteY3" fmla="*/ 1636939 h 2264696"/>
                <a:gd name="connsiteX4" fmla="*/ 931989 w 2485512"/>
                <a:gd name="connsiteY4" fmla="*/ 1455635 h 2264696"/>
                <a:gd name="connsiteX5" fmla="*/ 928047 w 2485512"/>
                <a:gd name="connsiteY5" fmla="*/ 1459577 h 2264696"/>
                <a:gd name="connsiteX6" fmla="*/ 979285 w 2485512"/>
                <a:gd name="connsiteY6" fmla="*/ 1364983 h 2264696"/>
                <a:gd name="connsiteX7" fmla="*/ 967461 w 2485512"/>
                <a:gd name="connsiteY7" fmla="*/ 1254625 h 2264696"/>
                <a:gd name="connsiteX8" fmla="*/ 904399 w 2485512"/>
                <a:gd name="connsiteY8" fmla="*/ 1160032 h 2264696"/>
                <a:gd name="connsiteX9" fmla="*/ 857102 w 2485512"/>
                <a:gd name="connsiteY9" fmla="*/ 1053614 h 2264696"/>
                <a:gd name="connsiteX10" fmla="*/ 849220 w 2485512"/>
                <a:gd name="connsiteY10" fmla="*/ 970846 h 2264696"/>
                <a:gd name="connsiteX11" fmla="*/ 813747 w 2485512"/>
                <a:gd name="connsiteY11" fmla="*/ 939314 h 2264696"/>
                <a:gd name="connsiteX12" fmla="*/ 762509 w 2485512"/>
                <a:gd name="connsiteY12" fmla="*/ 852604 h 2264696"/>
                <a:gd name="connsiteX13" fmla="*/ 750685 w 2485512"/>
                <a:gd name="connsiteY13" fmla="*/ 742246 h 2264696"/>
                <a:gd name="connsiteX14" fmla="*/ 770392 w 2485512"/>
                <a:gd name="connsiteY14" fmla="*/ 687066 h 2264696"/>
                <a:gd name="connsiteX15" fmla="*/ 758568 w 2485512"/>
                <a:gd name="connsiteY15" fmla="*/ 596414 h 2264696"/>
                <a:gd name="connsiteX16" fmla="*/ 746744 w 2485512"/>
                <a:gd name="connsiteY16" fmla="*/ 501821 h 2264696"/>
                <a:gd name="connsiteX17" fmla="*/ 778275 w 2485512"/>
                <a:gd name="connsiteY17" fmla="*/ 332342 h 2264696"/>
                <a:gd name="connsiteX18" fmla="*/ 829513 w 2485512"/>
                <a:gd name="connsiteY18" fmla="*/ 210159 h 2264696"/>
                <a:gd name="connsiteX19" fmla="*/ 924106 w 2485512"/>
                <a:gd name="connsiteY19" fmla="*/ 127390 h 2264696"/>
                <a:gd name="connsiteX20" fmla="*/ 1132999 w 2485512"/>
                <a:gd name="connsiteY20" fmla="*/ 20973 h 2264696"/>
                <a:gd name="connsiteX21" fmla="*/ 1345833 w 2485512"/>
                <a:gd name="connsiteY21" fmla="*/ 1266 h 2264696"/>
                <a:gd name="connsiteX22" fmla="*/ 1515313 w 2485512"/>
                <a:gd name="connsiteY22" fmla="*/ 40680 h 2264696"/>
                <a:gd name="connsiteX23" fmla="*/ 1629613 w 2485512"/>
                <a:gd name="connsiteY23" fmla="*/ 99801 h 2264696"/>
                <a:gd name="connsiteX24" fmla="*/ 1672968 w 2485512"/>
                <a:gd name="connsiteY24" fmla="*/ 154980 h 2264696"/>
                <a:gd name="connsiteX25" fmla="*/ 1669026 w 2485512"/>
                <a:gd name="connsiteY25" fmla="*/ 233808 h 2264696"/>
                <a:gd name="connsiteX26" fmla="*/ 1704499 w 2485512"/>
                <a:gd name="connsiteY26" fmla="*/ 249573 h 2264696"/>
                <a:gd name="connsiteX27" fmla="*/ 1779385 w 2485512"/>
                <a:gd name="connsiteY27" fmla="*/ 308694 h 2264696"/>
                <a:gd name="connsiteX28" fmla="*/ 1806975 w 2485512"/>
                <a:gd name="connsiteY28" fmla="*/ 430877 h 2264696"/>
                <a:gd name="connsiteX29" fmla="*/ 1818799 w 2485512"/>
                <a:gd name="connsiteY29" fmla="*/ 600356 h 2264696"/>
                <a:gd name="connsiteX30" fmla="*/ 1799092 w 2485512"/>
                <a:gd name="connsiteY30" fmla="*/ 694949 h 2264696"/>
                <a:gd name="connsiteX31" fmla="*/ 1822740 w 2485512"/>
                <a:gd name="connsiteY31" fmla="*/ 758011 h 2264696"/>
                <a:gd name="connsiteX32" fmla="*/ 1779385 w 2485512"/>
                <a:gd name="connsiteY32" fmla="*/ 899901 h 2264696"/>
                <a:gd name="connsiteX33" fmla="*/ 1728147 w 2485512"/>
                <a:gd name="connsiteY33" fmla="*/ 966904 h 2264696"/>
                <a:gd name="connsiteX34" fmla="*/ 1728147 w 2485512"/>
                <a:gd name="connsiteY34" fmla="*/ 966904 h 2264696"/>
                <a:gd name="connsiteX35" fmla="*/ 1704499 w 2485512"/>
                <a:gd name="connsiteY35" fmla="*/ 986611 h 2264696"/>
                <a:gd name="connsiteX36" fmla="*/ 1680851 w 2485512"/>
                <a:gd name="connsiteY36" fmla="*/ 1128501 h 2264696"/>
                <a:gd name="connsiteX37" fmla="*/ 1609906 w 2485512"/>
                <a:gd name="connsiteY37" fmla="*/ 1258566 h 2264696"/>
                <a:gd name="connsiteX38" fmla="*/ 1586257 w 2485512"/>
                <a:gd name="connsiteY38" fmla="*/ 1309804 h 2264696"/>
                <a:gd name="connsiteX39" fmla="*/ 1602023 w 2485512"/>
                <a:gd name="connsiteY39" fmla="*/ 1408339 h 2264696"/>
                <a:gd name="connsiteX40" fmla="*/ 1669026 w 2485512"/>
                <a:gd name="connsiteY40" fmla="*/ 1491108 h 2264696"/>
                <a:gd name="connsiteX41" fmla="*/ 1925216 w 2485512"/>
                <a:gd name="connsiteY41" fmla="*/ 1550228 h 2264696"/>
                <a:gd name="connsiteX42" fmla="*/ 2153816 w 2485512"/>
                <a:gd name="connsiteY42" fmla="*/ 1609349 h 2264696"/>
                <a:gd name="connsiteX43" fmla="*/ 2287823 w 2485512"/>
                <a:gd name="connsiteY43" fmla="*/ 1652704 h 2264696"/>
                <a:gd name="connsiteX44" fmla="*/ 2402123 w 2485512"/>
                <a:gd name="connsiteY44" fmla="*/ 1696059 h 2264696"/>
                <a:gd name="connsiteX45" fmla="*/ 2437595 w 2485512"/>
                <a:gd name="connsiteY45" fmla="*/ 1849773 h 2264696"/>
                <a:gd name="connsiteX46" fmla="*/ 2465185 w 2485512"/>
                <a:gd name="connsiteY46" fmla="*/ 2050783 h 2264696"/>
                <a:gd name="connsiteX47" fmla="*/ 2484892 w 2485512"/>
                <a:gd name="connsiteY47" fmla="*/ 2232087 h 2264696"/>
                <a:gd name="connsiteX48" fmla="*/ 2480951 w 2485512"/>
                <a:gd name="connsiteY48" fmla="*/ 2232087 h 2264696"/>
                <a:gd name="connsiteX49" fmla="*/ 1306420 w 2485512"/>
                <a:gd name="connsiteY49" fmla="*/ 2236027 h 2264696"/>
                <a:gd name="connsiteX50" fmla="*/ 76709 w 2485512"/>
                <a:gd name="connsiteY50" fmla="*/ 2232087 h 2264696"/>
                <a:gd name="connsiteX0" fmla="*/ 4 w 2408807"/>
                <a:gd name="connsiteY0" fmla="*/ 2232087 h 2254305"/>
                <a:gd name="connsiteX1" fmla="*/ 59125 w 2408807"/>
                <a:gd name="connsiteY1" fmla="*/ 1834008 h 2254305"/>
                <a:gd name="connsiteX2" fmla="*/ 106421 w 2408807"/>
                <a:gd name="connsiteY2" fmla="*/ 1692118 h 2254305"/>
                <a:gd name="connsiteX3" fmla="*/ 220721 w 2408807"/>
                <a:gd name="connsiteY3" fmla="*/ 1636939 h 2254305"/>
                <a:gd name="connsiteX4" fmla="*/ 855284 w 2408807"/>
                <a:gd name="connsiteY4" fmla="*/ 1455635 h 2254305"/>
                <a:gd name="connsiteX5" fmla="*/ 851342 w 2408807"/>
                <a:gd name="connsiteY5" fmla="*/ 1459577 h 2254305"/>
                <a:gd name="connsiteX6" fmla="*/ 902580 w 2408807"/>
                <a:gd name="connsiteY6" fmla="*/ 1364983 h 2254305"/>
                <a:gd name="connsiteX7" fmla="*/ 890756 w 2408807"/>
                <a:gd name="connsiteY7" fmla="*/ 1254625 h 2254305"/>
                <a:gd name="connsiteX8" fmla="*/ 827694 w 2408807"/>
                <a:gd name="connsiteY8" fmla="*/ 1160032 h 2254305"/>
                <a:gd name="connsiteX9" fmla="*/ 780397 w 2408807"/>
                <a:gd name="connsiteY9" fmla="*/ 1053614 h 2254305"/>
                <a:gd name="connsiteX10" fmla="*/ 772515 w 2408807"/>
                <a:gd name="connsiteY10" fmla="*/ 970846 h 2254305"/>
                <a:gd name="connsiteX11" fmla="*/ 737042 w 2408807"/>
                <a:gd name="connsiteY11" fmla="*/ 939314 h 2254305"/>
                <a:gd name="connsiteX12" fmla="*/ 685804 w 2408807"/>
                <a:gd name="connsiteY12" fmla="*/ 852604 h 2254305"/>
                <a:gd name="connsiteX13" fmla="*/ 673980 w 2408807"/>
                <a:gd name="connsiteY13" fmla="*/ 742246 h 2254305"/>
                <a:gd name="connsiteX14" fmla="*/ 693687 w 2408807"/>
                <a:gd name="connsiteY14" fmla="*/ 687066 h 2254305"/>
                <a:gd name="connsiteX15" fmla="*/ 681863 w 2408807"/>
                <a:gd name="connsiteY15" fmla="*/ 596414 h 2254305"/>
                <a:gd name="connsiteX16" fmla="*/ 670039 w 2408807"/>
                <a:gd name="connsiteY16" fmla="*/ 501821 h 2254305"/>
                <a:gd name="connsiteX17" fmla="*/ 701570 w 2408807"/>
                <a:gd name="connsiteY17" fmla="*/ 332342 h 2254305"/>
                <a:gd name="connsiteX18" fmla="*/ 752808 w 2408807"/>
                <a:gd name="connsiteY18" fmla="*/ 210159 h 2254305"/>
                <a:gd name="connsiteX19" fmla="*/ 847401 w 2408807"/>
                <a:gd name="connsiteY19" fmla="*/ 127390 h 2254305"/>
                <a:gd name="connsiteX20" fmla="*/ 1056294 w 2408807"/>
                <a:gd name="connsiteY20" fmla="*/ 20973 h 2254305"/>
                <a:gd name="connsiteX21" fmla="*/ 1269128 w 2408807"/>
                <a:gd name="connsiteY21" fmla="*/ 1266 h 2254305"/>
                <a:gd name="connsiteX22" fmla="*/ 1438608 w 2408807"/>
                <a:gd name="connsiteY22" fmla="*/ 40680 h 2254305"/>
                <a:gd name="connsiteX23" fmla="*/ 1552908 w 2408807"/>
                <a:gd name="connsiteY23" fmla="*/ 99801 h 2254305"/>
                <a:gd name="connsiteX24" fmla="*/ 1596263 w 2408807"/>
                <a:gd name="connsiteY24" fmla="*/ 154980 h 2254305"/>
                <a:gd name="connsiteX25" fmla="*/ 1592321 w 2408807"/>
                <a:gd name="connsiteY25" fmla="*/ 233808 h 2254305"/>
                <a:gd name="connsiteX26" fmla="*/ 1627794 w 2408807"/>
                <a:gd name="connsiteY26" fmla="*/ 249573 h 2254305"/>
                <a:gd name="connsiteX27" fmla="*/ 1702680 w 2408807"/>
                <a:gd name="connsiteY27" fmla="*/ 308694 h 2254305"/>
                <a:gd name="connsiteX28" fmla="*/ 1730270 w 2408807"/>
                <a:gd name="connsiteY28" fmla="*/ 430877 h 2254305"/>
                <a:gd name="connsiteX29" fmla="*/ 1742094 w 2408807"/>
                <a:gd name="connsiteY29" fmla="*/ 600356 h 2254305"/>
                <a:gd name="connsiteX30" fmla="*/ 1722387 w 2408807"/>
                <a:gd name="connsiteY30" fmla="*/ 694949 h 2254305"/>
                <a:gd name="connsiteX31" fmla="*/ 1746035 w 2408807"/>
                <a:gd name="connsiteY31" fmla="*/ 758011 h 2254305"/>
                <a:gd name="connsiteX32" fmla="*/ 1702680 w 2408807"/>
                <a:gd name="connsiteY32" fmla="*/ 899901 h 2254305"/>
                <a:gd name="connsiteX33" fmla="*/ 1651442 w 2408807"/>
                <a:gd name="connsiteY33" fmla="*/ 966904 h 2254305"/>
                <a:gd name="connsiteX34" fmla="*/ 1651442 w 2408807"/>
                <a:gd name="connsiteY34" fmla="*/ 966904 h 2254305"/>
                <a:gd name="connsiteX35" fmla="*/ 1627794 w 2408807"/>
                <a:gd name="connsiteY35" fmla="*/ 986611 h 2254305"/>
                <a:gd name="connsiteX36" fmla="*/ 1604146 w 2408807"/>
                <a:gd name="connsiteY36" fmla="*/ 1128501 h 2254305"/>
                <a:gd name="connsiteX37" fmla="*/ 1533201 w 2408807"/>
                <a:gd name="connsiteY37" fmla="*/ 1258566 h 2254305"/>
                <a:gd name="connsiteX38" fmla="*/ 1509552 w 2408807"/>
                <a:gd name="connsiteY38" fmla="*/ 1309804 h 2254305"/>
                <a:gd name="connsiteX39" fmla="*/ 1525318 w 2408807"/>
                <a:gd name="connsiteY39" fmla="*/ 1408339 h 2254305"/>
                <a:gd name="connsiteX40" fmla="*/ 1592321 w 2408807"/>
                <a:gd name="connsiteY40" fmla="*/ 1491108 h 2254305"/>
                <a:gd name="connsiteX41" fmla="*/ 1848511 w 2408807"/>
                <a:gd name="connsiteY41" fmla="*/ 1550228 h 2254305"/>
                <a:gd name="connsiteX42" fmla="*/ 2077111 w 2408807"/>
                <a:gd name="connsiteY42" fmla="*/ 1609349 h 2254305"/>
                <a:gd name="connsiteX43" fmla="*/ 2211118 w 2408807"/>
                <a:gd name="connsiteY43" fmla="*/ 1652704 h 2254305"/>
                <a:gd name="connsiteX44" fmla="*/ 2325418 w 2408807"/>
                <a:gd name="connsiteY44" fmla="*/ 1696059 h 2254305"/>
                <a:gd name="connsiteX45" fmla="*/ 2360890 w 2408807"/>
                <a:gd name="connsiteY45" fmla="*/ 1849773 h 2254305"/>
                <a:gd name="connsiteX46" fmla="*/ 2388480 w 2408807"/>
                <a:gd name="connsiteY46" fmla="*/ 2050783 h 2254305"/>
                <a:gd name="connsiteX47" fmla="*/ 2408187 w 2408807"/>
                <a:gd name="connsiteY47" fmla="*/ 2232087 h 2254305"/>
                <a:gd name="connsiteX48" fmla="*/ 2404246 w 2408807"/>
                <a:gd name="connsiteY48" fmla="*/ 2232087 h 2254305"/>
                <a:gd name="connsiteX49" fmla="*/ 1229715 w 2408807"/>
                <a:gd name="connsiteY49" fmla="*/ 2236027 h 2254305"/>
                <a:gd name="connsiteX50" fmla="*/ 4 w 2408807"/>
                <a:gd name="connsiteY50" fmla="*/ 2232087 h 2254305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51338 w 2408803"/>
                <a:gd name="connsiteY5" fmla="*/ 145957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592317 w 2408803"/>
                <a:gd name="connsiteY25" fmla="*/ 233808 h 2245516"/>
                <a:gd name="connsiteX26" fmla="*/ 1627790 w 2408803"/>
                <a:gd name="connsiteY26" fmla="*/ 249573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51338 w 2408803"/>
                <a:gd name="connsiteY5" fmla="*/ 145957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27790 w 2408803"/>
                <a:gd name="connsiteY26" fmla="*/ 249573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51338 w 2408803"/>
                <a:gd name="connsiteY5" fmla="*/ 145957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981404 w 2408803"/>
                <a:gd name="connsiteY5" fmla="*/ 1467460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48962 w 2408803"/>
                <a:gd name="connsiteY40" fmla="*/ 1439871 h 2245516"/>
                <a:gd name="connsiteX41" fmla="*/ 1592317 w 2408803"/>
                <a:gd name="connsiteY41" fmla="*/ 1491108 h 2245516"/>
                <a:gd name="connsiteX42" fmla="*/ 1848507 w 2408803"/>
                <a:gd name="connsiteY42" fmla="*/ 1550228 h 2245516"/>
                <a:gd name="connsiteX43" fmla="*/ 2077107 w 2408803"/>
                <a:gd name="connsiteY43" fmla="*/ 1609349 h 2245516"/>
                <a:gd name="connsiteX44" fmla="*/ 2211114 w 2408803"/>
                <a:gd name="connsiteY44" fmla="*/ 1652704 h 2245516"/>
                <a:gd name="connsiteX45" fmla="*/ 2325414 w 2408803"/>
                <a:gd name="connsiteY45" fmla="*/ 1696059 h 2245516"/>
                <a:gd name="connsiteX46" fmla="*/ 2360886 w 2408803"/>
                <a:gd name="connsiteY46" fmla="*/ 1849773 h 2245516"/>
                <a:gd name="connsiteX47" fmla="*/ 2388476 w 2408803"/>
                <a:gd name="connsiteY47" fmla="*/ 2050783 h 2245516"/>
                <a:gd name="connsiteX48" fmla="*/ 2408183 w 2408803"/>
                <a:gd name="connsiteY48" fmla="*/ 2232087 h 2245516"/>
                <a:gd name="connsiteX49" fmla="*/ 2404242 w 2408803"/>
                <a:gd name="connsiteY49" fmla="*/ 2232087 h 2245516"/>
                <a:gd name="connsiteX50" fmla="*/ 1229711 w 2408803"/>
                <a:gd name="connsiteY50" fmla="*/ 2236027 h 2245516"/>
                <a:gd name="connsiteX51" fmla="*/ 0 w 2408803"/>
                <a:gd name="connsiteY51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48962 w 2408803"/>
                <a:gd name="connsiteY40" fmla="*/ 1439871 h 2245516"/>
                <a:gd name="connsiteX41" fmla="*/ 1600199 w 2408803"/>
                <a:gd name="connsiteY41" fmla="*/ 1479284 h 2245516"/>
                <a:gd name="connsiteX42" fmla="*/ 1848507 w 2408803"/>
                <a:gd name="connsiteY42" fmla="*/ 1550228 h 2245516"/>
                <a:gd name="connsiteX43" fmla="*/ 2077107 w 2408803"/>
                <a:gd name="connsiteY43" fmla="*/ 1609349 h 2245516"/>
                <a:gd name="connsiteX44" fmla="*/ 2211114 w 2408803"/>
                <a:gd name="connsiteY44" fmla="*/ 1652704 h 2245516"/>
                <a:gd name="connsiteX45" fmla="*/ 2325414 w 2408803"/>
                <a:gd name="connsiteY45" fmla="*/ 1696059 h 2245516"/>
                <a:gd name="connsiteX46" fmla="*/ 2360886 w 2408803"/>
                <a:gd name="connsiteY46" fmla="*/ 1849773 h 2245516"/>
                <a:gd name="connsiteX47" fmla="*/ 2388476 w 2408803"/>
                <a:gd name="connsiteY47" fmla="*/ 2050783 h 2245516"/>
                <a:gd name="connsiteX48" fmla="*/ 2408183 w 2408803"/>
                <a:gd name="connsiteY48" fmla="*/ 2232087 h 2245516"/>
                <a:gd name="connsiteX49" fmla="*/ 2404242 w 2408803"/>
                <a:gd name="connsiteY49" fmla="*/ 2232087 h 2245516"/>
                <a:gd name="connsiteX50" fmla="*/ 1229711 w 2408803"/>
                <a:gd name="connsiteY50" fmla="*/ 2236027 h 2245516"/>
                <a:gd name="connsiteX51" fmla="*/ 0 w 2408803"/>
                <a:gd name="connsiteY51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60786 w 2408803"/>
                <a:gd name="connsiteY40" fmla="*/ 1424106 h 2245516"/>
                <a:gd name="connsiteX41" fmla="*/ 1600199 w 2408803"/>
                <a:gd name="connsiteY41" fmla="*/ 1479284 h 2245516"/>
                <a:gd name="connsiteX42" fmla="*/ 1848507 w 2408803"/>
                <a:gd name="connsiteY42" fmla="*/ 1550228 h 2245516"/>
                <a:gd name="connsiteX43" fmla="*/ 2077107 w 2408803"/>
                <a:gd name="connsiteY43" fmla="*/ 1609349 h 2245516"/>
                <a:gd name="connsiteX44" fmla="*/ 2211114 w 2408803"/>
                <a:gd name="connsiteY44" fmla="*/ 1652704 h 2245516"/>
                <a:gd name="connsiteX45" fmla="*/ 2325414 w 2408803"/>
                <a:gd name="connsiteY45" fmla="*/ 1696059 h 2245516"/>
                <a:gd name="connsiteX46" fmla="*/ 2360886 w 2408803"/>
                <a:gd name="connsiteY46" fmla="*/ 1849773 h 2245516"/>
                <a:gd name="connsiteX47" fmla="*/ 2388476 w 2408803"/>
                <a:gd name="connsiteY47" fmla="*/ 2050783 h 2245516"/>
                <a:gd name="connsiteX48" fmla="*/ 2408183 w 2408803"/>
                <a:gd name="connsiteY48" fmla="*/ 2232087 h 2245516"/>
                <a:gd name="connsiteX49" fmla="*/ 2404242 w 2408803"/>
                <a:gd name="connsiteY49" fmla="*/ 2232087 h 2245516"/>
                <a:gd name="connsiteX50" fmla="*/ 1229711 w 2408803"/>
                <a:gd name="connsiteY50" fmla="*/ 2236027 h 2245516"/>
                <a:gd name="connsiteX51" fmla="*/ 0 w 2408803"/>
                <a:gd name="connsiteY51" fmla="*/ 2232087 h 224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408803" h="2245516">
                  <a:moveTo>
                    <a:pt x="0" y="2232087"/>
                  </a:moveTo>
                  <a:cubicBezTo>
                    <a:pt x="1971" y="2188732"/>
                    <a:pt x="41385" y="1924003"/>
                    <a:pt x="59121" y="1834008"/>
                  </a:cubicBezTo>
                  <a:cubicBezTo>
                    <a:pt x="76857" y="1744013"/>
                    <a:pt x="79484" y="1724963"/>
                    <a:pt x="106417" y="1692118"/>
                  </a:cubicBezTo>
                  <a:cubicBezTo>
                    <a:pt x="133350" y="1659273"/>
                    <a:pt x="95907" y="1676353"/>
                    <a:pt x="220717" y="1636939"/>
                  </a:cubicBezTo>
                  <a:cubicBezTo>
                    <a:pt x="345527" y="1597525"/>
                    <a:pt x="844112" y="1463518"/>
                    <a:pt x="855280" y="1455635"/>
                  </a:cubicBezTo>
                  <a:cubicBezTo>
                    <a:pt x="866448" y="1447752"/>
                    <a:pt x="871046" y="1415566"/>
                    <a:pt x="878929" y="1400457"/>
                  </a:cubicBezTo>
                  <a:cubicBezTo>
                    <a:pt x="886812" y="1385348"/>
                    <a:pt x="900606" y="1389288"/>
                    <a:pt x="902576" y="1364983"/>
                  </a:cubicBezTo>
                  <a:cubicBezTo>
                    <a:pt x="904546" y="1340678"/>
                    <a:pt x="903233" y="1288783"/>
                    <a:pt x="890752" y="1254625"/>
                  </a:cubicBezTo>
                  <a:cubicBezTo>
                    <a:pt x="878271" y="1220467"/>
                    <a:pt x="846083" y="1193534"/>
                    <a:pt x="827690" y="1160032"/>
                  </a:cubicBezTo>
                  <a:cubicBezTo>
                    <a:pt x="809297" y="1126530"/>
                    <a:pt x="789589" y="1085145"/>
                    <a:pt x="780393" y="1053614"/>
                  </a:cubicBezTo>
                  <a:cubicBezTo>
                    <a:pt x="771197" y="1022083"/>
                    <a:pt x="779737" y="989896"/>
                    <a:pt x="772511" y="970846"/>
                  </a:cubicBezTo>
                  <a:cubicBezTo>
                    <a:pt x="765285" y="951796"/>
                    <a:pt x="751490" y="959021"/>
                    <a:pt x="737038" y="939314"/>
                  </a:cubicBezTo>
                  <a:cubicBezTo>
                    <a:pt x="722586" y="919607"/>
                    <a:pt x="696310" y="885449"/>
                    <a:pt x="685800" y="852604"/>
                  </a:cubicBezTo>
                  <a:cubicBezTo>
                    <a:pt x="675290" y="819759"/>
                    <a:pt x="672662" y="769836"/>
                    <a:pt x="673976" y="742246"/>
                  </a:cubicBezTo>
                  <a:cubicBezTo>
                    <a:pt x="675290" y="714656"/>
                    <a:pt x="692369" y="711371"/>
                    <a:pt x="693683" y="687066"/>
                  </a:cubicBezTo>
                  <a:cubicBezTo>
                    <a:pt x="694997" y="662761"/>
                    <a:pt x="685800" y="627288"/>
                    <a:pt x="681859" y="596414"/>
                  </a:cubicBezTo>
                  <a:cubicBezTo>
                    <a:pt x="677918" y="565540"/>
                    <a:pt x="666751" y="545833"/>
                    <a:pt x="670035" y="501821"/>
                  </a:cubicBezTo>
                  <a:cubicBezTo>
                    <a:pt x="673319" y="457809"/>
                    <a:pt x="687771" y="380952"/>
                    <a:pt x="701566" y="332342"/>
                  </a:cubicBezTo>
                  <a:cubicBezTo>
                    <a:pt x="715361" y="283732"/>
                    <a:pt x="728499" y="244318"/>
                    <a:pt x="752804" y="210159"/>
                  </a:cubicBezTo>
                  <a:cubicBezTo>
                    <a:pt x="777109" y="176000"/>
                    <a:pt x="796816" y="158921"/>
                    <a:pt x="847397" y="127390"/>
                  </a:cubicBezTo>
                  <a:cubicBezTo>
                    <a:pt x="897978" y="95859"/>
                    <a:pt x="986002" y="41994"/>
                    <a:pt x="1056290" y="20973"/>
                  </a:cubicBezTo>
                  <a:cubicBezTo>
                    <a:pt x="1126578" y="-48"/>
                    <a:pt x="1205405" y="-2019"/>
                    <a:pt x="1269124" y="1266"/>
                  </a:cubicBezTo>
                  <a:cubicBezTo>
                    <a:pt x="1332843" y="4550"/>
                    <a:pt x="1391307" y="24257"/>
                    <a:pt x="1438604" y="40680"/>
                  </a:cubicBezTo>
                  <a:cubicBezTo>
                    <a:pt x="1485901" y="57102"/>
                    <a:pt x="1526628" y="80751"/>
                    <a:pt x="1552904" y="99801"/>
                  </a:cubicBezTo>
                  <a:cubicBezTo>
                    <a:pt x="1579180" y="118851"/>
                    <a:pt x="1587063" y="135930"/>
                    <a:pt x="1596259" y="154980"/>
                  </a:cubicBezTo>
                  <a:cubicBezTo>
                    <a:pt x="1605455" y="174030"/>
                    <a:pt x="1598229" y="200306"/>
                    <a:pt x="1608082" y="214101"/>
                  </a:cubicBezTo>
                  <a:cubicBezTo>
                    <a:pt x="1617935" y="227896"/>
                    <a:pt x="1639614" y="221984"/>
                    <a:pt x="1655380" y="237749"/>
                  </a:cubicBezTo>
                  <a:cubicBezTo>
                    <a:pt x="1671146" y="253514"/>
                    <a:pt x="1690195" y="276506"/>
                    <a:pt x="1702676" y="308694"/>
                  </a:cubicBezTo>
                  <a:cubicBezTo>
                    <a:pt x="1715157" y="340882"/>
                    <a:pt x="1723697" y="382267"/>
                    <a:pt x="1730266" y="430877"/>
                  </a:cubicBezTo>
                  <a:cubicBezTo>
                    <a:pt x="1736835" y="479487"/>
                    <a:pt x="1743404" y="556344"/>
                    <a:pt x="1742090" y="600356"/>
                  </a:cubicBezTo>
                  <a:cubicBezTo>
                    <a:pt x="1740776" y="644368"/>
                    <a:pt x="1721726" y="668673"/>
                    <a:pt x="1722383" y="694949"/>
                  </a:cubicBezTo>
                  <a:cubicBezTo>
                    <a:pt x="1723040" y="721225"/>
                    <a:pt x="1749315" y="723852"/>
                    <a:pt x="1746031" y="758011"/>
                  </a:cubicBezTo>
                  <a:cubicBezTo>
                    <a:pt x="1742747" y="792170"/>
                    <a:pt x="1718441" y="865086"/>
                    <a:pt x="1702676" y="899901"/>
                  </a:cubicBezTo>
                  <a:cubicBezTo>
                    <a:pt x="1686911" y="934716"/>
                    <a:pt x="1651438" y="966904"/>
                    <a:pt x="1651438" y="966904"/>
                  </a:cubicBezTo>
                  <a:lnTo>
                    <a:pt x="1651438" y="966904"/>
                  </a:lnTo>
                  <a:cubicBezTo>
                    <a:pt x="1647497" y="970188"/>
                    <a:pt x="1635673" y="959678"/>
                    <a:pt x="1627790" y="986611"/>
                  </a:cubicBezTo>
                  <a:cubicBezTo>
                    <a:pt x="1619907" y="1013544"/>
                    <a:pt x="1619907" y="1083175"/>
                    <a:pt x="1604142" y="1128501"/>
                  </a:cubicBezTo>
                  <a:cubicBezTo>
                    <a:pt x="1588377" y="1173827"/>
                    <a:pt x="1548963" y="1228349"/>
                    <a:pt x="1533197" y="1258566"/>
                  </a:cubicBezTo>
                  <a:cubicBezTo>
                    <a:pt x="1517431" y="1288783"/>
                    <a:pt x="1510862" y="1284842"/>
                    <a:pt x="1509548" y="1309804"/>
                  </a:cubicBezTo>
                  <a:cubicBezTo>
                    <a:pt x="1508234" y="1334766"/>
                    <a:pt x="1516774" y="1389289"/>
                    <a:pt x="1525314" y="1408339"/>
                  </a:cubicBezTo>
                  <a:cubicBezTo>
                    <a:pt x="1533854" y="1427389"/>
                    <a:pt x="1549619" y="1410311"/>
                    <a:pt x="1560786" y="1424106"/>
                  </a:cubicBezTo>
                  <a:cubicBezTo>
                    <a:pt x="1571953" y="1437901"/>
                    <a:pt x="1552245" y="1458264"/>
                    <a:pt x="1600199" y="1479284"/>
                  </a:cubicBezTo>
                  <a:cubicBezTo>
                    <a:pt x="1648153" y="1500304"/>
                    <a:pt x="1769022" y="1528551"/>
                    <a:pt x="1848507" y="1550228"/>
                  </a:cubicBezTo>
                  <a:cubicBezTo>
                    <a:pt x="1927992" y="1571906"/>
                    <a:pt x="2016673" y="1592270"/>
                    <a:pt x="2077107" y="1609349"/>
                  </a:cubicBezTo>
                  <a:cubicBezTo>
                    <a:pt x="2137542" y="1626428"/>
                    <a:pt x="2169729" y="1638252"/>
                    <a:pt x="2211114" y="1652704"/>
                  </a:cubicBezTo>
                  <a:cubicBezTo>
                    <a:pt x="2252499" y="1667156"/>
                    <a:pt x="2300452" y="1663214"/>
                    <a:pt x="2325414" y="1696059"/>
                  </a:cubicBezTo>
                  <a:cubicBezTo>
                    <a:pt x="2350376" y="1728904"/>
                    <a:pt x="2350376" y="1790652"/>
                    <a:pt x="2360886" y="1849773"/>
                  </a:cubicBezTo>
                  <a:cubicBezTo>
                    <a:pt x="2371396" y="1908894"/>
                    <a:pt x="2380593" y="1987064"/>
                    <a:pt x="2388476" y="2050783"/>
                  </a:cubicBezTo>
                  <a:cubicBezTo>
                    <a:pt x="2396359" y="2114502"/>
                    <a:pt x="2405555" y="2201870"/>
                    <a:pt x="2408183" y="2232087"/>
                  </a:cubicBezTo>
                  <a:cubicBezTo>
                    <a:pt x="2410811" y="2262304"/>
                    <a:pt x="2404242" y="2232087"/>
                    <a:pt x="2404242" y="2232087"/>
                  </a:cubicBezTo>
                  <a:lnTo>
                    <a:pt x="1229711" y="2236027"/>
                  </a:lnTo>
                  <a:cubicBezTo>
                    <a:pt x="951187" y="2243253"/>
                    <a:pt x="614855" y="2234057"/>
                    <a:pt x="0" y="22320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70">
              <a:extLst>
                <a:ext uri="{FF2B5EF4-FFF2-40B4-BE49-F238E27FC236}">
                  <a16:creationId xmlns:a16="http://schemas.microsoft.com/office/drawing/2014/main" id="{30C1FA04-639A-49C0-B7D4-CA7E933766B1}"/>
                </a:ext>
              </a:extLst>
            </p:cNvPr>
            <p:cNvSpPr/>
            <p:nvPr/>
          </p:nvSpPr>
          <p:spPr>
            <a:xfrm>
              <a:off x="5824980" y="5025839"/>
              <a:ext cx="172407" cy="616976"/>
            </a:xfrm>
            <a:custGeom>
              <a:avLst/>
              <a:gdLst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0 h 611879"/>
                <a:gd name="connsiteX1" fmla="*/ 105427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957 w 152237"/>
                <a:gd name="connsiteY0" fmla="*/ 0 h 616976"/>
                <a:gd name="connsiteX1" fmla="*/ 95087 w 152237"/>
                <a:gd name="connsiteY1" fmla="*/ 90768 h 616976"/>
                <a:gd name="connsiteX2" fmla="*/ 108534 w 152237"/>
                <a:gd name="connsiteY2" fmla="*/ 158003 h 616976"/>
                <a:gd name="connsiteX3" fmla="*/ 152237 w 152237"/>
                <a:gd name="connsiteY3" fmla="*/ 184897 h 616976"/>
                <a:gd name="connsiteX4" fmla="*/ 95087 w 152237"/>
                <a:gd name="connsiteY4" fmla="*/ 564777 h 616976"/>
                <a:gd name="connsiteX5" fmla="*/ 64831 w 152237"/>
                <a:gd name="connsiteY5" fmla="*/ 554691 h 616976"/>
                <a:gd name="connsiteX6" fmla="*/ 957 w 152237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28" h="616976">
                  <a:moveTo>
                    <a:pt x="957" y="0"/>
                  </a:moveTo>
                  <a:cubicBezTo>
                    <a:pt x="36815" y="65555"/>
                    <a:pt x="45781" y="66115"/>
                    <a:pt x="95087" y="90768"/>
                  </a:cubicBezTo>
                  <a:cubicBezTo>
                    <a:pt x="104052" y="145676"/>
                    <a:pt x="101810" y="183217"/>
                    <a:pt x="135428" y="208429"/>
                  </a:cubicBezTo>
                  <a:cubicBezTo>
                    <a:pt x="132066" y="277905"/>
                    <a:pt x="111896" y="504826"/>
                    <a:pt x="95087" y="564777"/>
                  </a:cubicBezTo>
                  <a:cubicBezTo>
                    <a:pt x="78278" y="624728"/>
                    <a:pt x="81080" y="647139"/>
                    <a:pt x="64831" y="554691"/>
                  </a:cubicBezTo>
                  <a:cubicBezTo>
                    <a:pt x="48582" y="462243"/>
                    <a:pt x="-8008" y="75640"/>
                    <a:pt x="9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71">
              <a:extLst>
                <a:ext uri="{FF2B5EF4-FFF2-40B4-BE49-F238E27FC236}">
                  <a16:creationId xmlns:a16="http://schemas.microsoft.com/office/drawing/2014/main" id="{9E39153E-2904-4401-849A-DF5FD960DDC7}"/>
                </a:ext>
              </a:extLst>
            </p:cNvPr>
            <p:cNvSpPr/>
            <p:nvPr/>
          </p:nvSpPr>
          <p:spPr>
            <a:xfrm flipH="1">
              <a:off x="6084434" y="5005568"/>
              <a:ext cx="176497" cy="608216"/>
            </a:xfrm>
            <a:custGeom>
              <a:avLst/>
              <a:gdLst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0 h 611879"/>
                <a:gd name="connsiteX1" fmla="*/ 105427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957 w 152237"/>
                <a:gd name="connsiteY0" fmla="*/ 0 h 616976"/>
                <a:gd name="connsiteX1" fmla="*/ 95087 w 152237"/>
                <a:gd name="connsiteY1" fmla="*/ 90768 h 616976"/>
                <a:gd name="connsiteX2" fmla="*/ 108534 w 152237"/>
                <a:gd name="connsiteY2" fmla="*/ 158003 h 616976"/>
                <a:gd name="connsiteX3" fmla="*/ 152237 w 152237"/>
                <a:gd name="connsiteY3" fmla="*/ 184897 h 616976"/>
                <a:gd name="connsiteX4" fmla="*/ 95087 w 152237"/>
                <a:gd name="connsiteY4" fmla="*/ 564777 h 616976"/>
                <a:gd name="connsiteX5" fmla="*/ 64831 w 152237"/>
                <a:gd name="connsiteY5" fmla="*/ 554691 h 616976"/>
                <a:gd name="connsiteX6" fmla="*/ 957 w 152237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85052 w 135428"/>
                <a:gd name="connsiteY1" fmla="*/ 94129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680 w 165258"/>
                <a:gd name="connsiteY0" fmla="*/ 0 h 631958"/>
                <a:gd name="connsiteX1" fmla="*/ 114882 w 165258"/>
                <a:gd name="connsiteY1" fmla="*/ 107576 h 631958"/>
                <a:gd name="connsiteX2" fmla="*/ 165258 w 165258"/>
                <a:gd name="connsiteY2" fmla="*/ 221876 h 631958"/>
                <a:gd name="connsiteX3" fmla="*/ 124917 w 165258"/>
                <a:gd name="connsiteY3" fmla="*/ 578224 h 631958"/>
                <a:gd name="connsiteX4" fmla="*/ 94661 w 165258"/>
                <a:gd name="connsiteY4" fmla="*/ 568138 h 631958"/>
                <a:gd name="connsiteX5" fmla="*/ 680 w 165258"/>
                <a:gd name="connsiteY5" fmla="*/ 0 h 631958"/>
                <a:gd name="connsiteX0" fmla="*/ 1069 w 165647"/>
                <a:gd name="connsiteY0" fmla="*/ 0 h 641425"/>
                <a:gd name="connsiteX1" fmla="*/ 115271 w 165647"/>
                <a:gd name="connsiteY1" fmla="*/ 107576 h 641425"/>
                <a:gd name="connsiteX2" fmla="*/ 165647 w 165647"/>
                <a:gd name="connsiteY2" fmla="*/ 221876 h 641425"/>
                <a:gd name="connsiteX3" fmla="*/ 125306 w 165647"/>
                <a:gd name="connsiteY3" fmla="*/ 578224 h 641425"/>
                <a:gd name="connsiteX4" fmla="*/ 95050 w 165647"/>
                <a:gd name="connsiteY4" fmla="*/ 568138 h 641425"/>
                <a:gd name="connsiteX5" fmla="*/ 1069 w 165647"/>
                <a:gd name="connsiteY5" fmla="*/ 0 h 641425"/>
                <a:gd name="connsiteX0" fmla="*/ 1069 w 165647"/>
                <a:gd name="connsiteY0" fmla="*/ 0 h 641425"/>
                <a:gd name="connsiteX1" fmla="*/ 115271 w 165647"/>
                <a:gd name="connsiteY1" fmla="*/ 107576 h 641425"/>
                <a:gd name="connsiteX2" fmla="*/ 165647 w 165647"/>
                <a:gd name="connsiteY2" fmla="*/ 221876 h 641425"/>
                <a:gd name="connsiteX3" fmla="*/ 125306 w 165647"/>
                <a:gd name="connsiteY3" fmla="*/ 578224 h 641425"/>
                <a:gd name="connsiteX4" fmla="*/ 95050 w 165647"/>
                <a:gd name="connsiteY4" fmla="*/ 568138 h 641425"/>
                <a:gd name="connsiteX5" fmla="*/ 1069 w 165647"/>
                <a:gd name="connsiteY5" fmla="*/ 0 h 641425"/>
                <a:gd name="connsiteX0" fmla="*/ 1069 w 165647"/>
                <a:gd name="connsiteY0" fmla="*/ 0 h 641425"/>
                <a:gd name="connsiteX1" fmla="*/ 115271 w 165647"/>
                <a:gd name="connsiteY1" fmla="*/ 107576 h 641425"/>
                <a:gd name="connsiteX2" fmla="*/ 165647 w 165647"/>
                <a:gd name="connsiteY2" fmla="*/ 221876 h 641425"/>
                <a:gd name="connsiteX3" fmla="*/ 125306 w 165647"/>
                <a:gd name="connsiteY3" fmla="*/ 578224 h 641425"/>
                <a:gd name="connsiteX4" fmla="*/ 95050 w 165647"/>
                <a:gd name="connsiteY4" fmla="*/ 568138 h 641425"/>
                <a:gd name="connsiteX5" fmla="*/ 1069 w 165647"/>
                <a:gd name="connsiteY5" fmla="*/ 0 h 641425"/>
                <a:gd name="connsiteX0" fmla="*/ 1069 w 166511"/>
                <a:gd name="connsiteY0" fmla="*/ 0 h 630644"/>
                <a:gd name="connsiteX1" fmla="*/ 115271 w 166511"/>
                <a:gd name="connsiteY1" fmla="*/ 107576 h 630644"/>
                <a:gd name="connsiteX2" fmla="*/ 165647 w 166511"/>
                <a:gd name="connsiteY2" fmla="*/ 221876 h 630644"/>
                <a:gd name="connsiteX3" fmla="*/ 143686 w 166511"/>
                <a:gd name="connsiteY3" fmla="*/ 416005 h 630644"/>
                <a:gd name="connsiteX4" fmla="*/ 125306 w 166511"/>
                <a:gd name="connsiteY4" fmla="*/ 578224 h 630644"/>
                <a:gd name="connsiteX5" fmla="*/ 95050 w 166511"/>
                <a:gd name="connsiteY5" fmla="*/ 568138 h 630644"/>
                <a:gd name="connsiteX6" fmla="*/ 1069 w 166511"/>
                <a:gd name="connsiteY6" fmla="*/ 0 h 630644"/>
                <a:gd name="connsiteX0" fmla="*/ 5716 w 171158"/>
                <a:gd name="connsiteY0" fmla="*/ 0 h 601393"/>
                <a:gd name="connsiteX1" fmla="*/ 119918 w 171158"/>
                <a:gd name="connsiteY1" fmla="*/ 107576 h 601393"/>
                <a:gd name="connsiteX2" fmla="*/ 170294 w 171158"/>
                <a:gd name="connsiteY2" fmla="*/ 221876 h 601393"/>
                <a:gd name="connsiteX3" fmla="*/ 148333 w 171158"/>
                <a:gd name="connsiteY3" fmla="*/ 416005 h 601393"/>
                <a:gd name="connsiteX4" fmla="*/ 129953 w 171158"/>
                <a:gd name="connsiteY4" fmla="*/ 578224 h 601393"/>
                <a:gd name="connsiteX5" fmla="*/ 99697 w 171158"/>
                <a:gd name="connsiteY5" fmla="*/ 568138 h 601393"/>
                <a:gd name="connsiteX6" fmla="*/ 22713 w 171158"/>
                <a:gd name="connsiteY6" fmla="*/ 276115 h 601393"/>
                <a:gd name="connsiteX7" fmla="*/ 5716 w 171158"/>
                <a:gd name="connsiteY7" fmla="*/ 0 h 601393"/>
                <a:gd name="connsiteX0" fmla="*/ 4248 w 179875"/>
                <a:gd name="connsiteY0" fmla="*/ 0 h 608216"/>
                <a:gd name="connsiteX1" fmla="*/ 128635 w 179875"/>
                <a:gd name="connsiteY1" fmla="*/ 114399 h 608216"/>
                <a:gd name="connsiteX2" fmla="*/ 179011 w 179875"/>
                <a:gd name="connsiteY2" fmla="*/ 228699 h 608216"/>
                <a:gd name="connsiteX3" fmla="*/ 157050 w 179875"/>
                <a:gd name="connsiteY3" fmla="*/ 422828 h 608216"/>
                <a:gd name="connsiteX4" fmla="*/ 138670 w 179875"/>
                <a:gd name="connsiteY4" fmla="*/ 585047 h 608216"/>
                <a:gd name="connsiteX5" fmla="*/ 108414 w 179875"/>
                <a:gd name="connsiteY5" fmla="*/ 574961 h 608216"/>
                <a:gd name="connsiteX6" fmla="*/ 31430 w 179875"/>
                <a:gd name="connsiteY6" fmla="*/ 282938 h 608216"/>
                <a:gd name="connsiteX7" fmla="*/ 4248 w 179875"/>
                <a:gd name="connsiteY7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74763 w 175627"/>
                <a:gd name="connsiteY2" fmla="*/ 228699 h 608216"/>
                <a:gd name="connsiteX3" fmla="*/ 152802 w 175627"/>
                <a:gd name="connsiteY3" fmla="*/ 422828 h 608216"/>
                <a:gd name="connsiteX4" fmla="*/ 134422 w 175627"/>
                <a:gd name="connsiteY4" fmla="*/ 585047 h 608216"/>
                <a:gd name="connsiteX5" fmla="*/ 104166 w 175627"/>
                <a:gd name="connsiteY5" fmla="*/ 574961 h 608216"/>
                <a:gd name="connsiteX6" fmla="*/ 27182 w 175627"/>
                <a:gd name="connsiteY6" fmla="*/ 282938 h 608216"/>
                <a:gd name="connsiteX7" fmla="*/ 0 w 175627"/>
                <a:gd name="connsiteY7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29035 w 175627"/>
                <a:gd name="connsiteY2" fmla="*/ 173757 h 608216"/>
                <a:gd name="connsiteX3" fmla="*/ 174763 w 175627"/>
                <a:gd name="connsiteY3" fmla="*/ 228699 h 608216"/>
                <a:gd name="connsiteX4" fmla="*/ 152802 w 175627"/>
                <a:gd name="connsiteY4" fmla="*/ 422828 h 608216"/>
                <a:gd name="connsiteX5" fmla="*/ 134422 w 175627"/>
                <a:gd name="connsiteY5" fmla="*/ 585047 h 608216"/>
                <a:gd name="connsiteX6" fmla="*/ 104166 w 175627"/>
                <a:gd name="connsiteY6" fmla="*/ 574961 h 608216"/>
                <a:gd name="connsiteX7" fmla="*/ 27182 w 175627"/>
                <a:gd name="connsiteY7" fmla="*/ 282938 h 608216"/>
                <a:gd name="connsiteX8" fmla="*/ 0 w 175627"/>
                <a:gd name="connsiteY8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29035 w 175627"/>
                <a:gd name="connsiteY2" fmla="*/ 173757 h 608216"/>
                <a:gd name="connsiteX3" fmla="*/ 174763 w 175627"/>
                <a:gd name="connsiteY3" fmla="*/ 228699 h 608216"/>
                <a:gd name="connsiteX4" fmla="*/ 152802 w 175627"/>
                <a:gd name="connsiteY4" fmla="*/ 422828 h 608216"/>
                <a:gd name="connsiteX5" fmla="*/ 134422 w 175627"/>
                <a:gd name="connsiteY5" fmla="*/ 585047 h 608216"/>
                <a:gd name="connsiteX6" fmla="*/ 104166 w 175627"/>
                <a:gd name="connsiteY6" fmla="*/ 574961 h 608216"/>
                <a:gd name="connsiteX7" fmla="*/ 27182 w 175627"/>
                <a:gd name="connsiteY7" fmla="*/ 282938 h 608216"/>
                <a:gd name="connsiteX8" fmla="*/ 0 w 175627"/>
                <a:gd name="connsiteY8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29035 w 175627"/>
                <a:gd name="connsiteY2" fmla="*/ 173757 h 608216"/>
                <a:gd name="connsiteX3" fmla="*/ 174763 w 175627"/>
                <a:gd name="connsiteY3" fmla="*/ 228699 h 608216"/>
                <a:gd name="connsiteX4" fmla="*/ 152802 w 175627"/>
                <a:gd name="connsiteY4" fmla="*/ 422828 h 608216"/>
                <a:gd name="connsiteX5" fmla="*/ 134422 w 175627"/>
                <a:gd name="connsiteY5" fmla="*/ 585047 h 608216"/>
                <a:gd name="connsiteX6" fmla="*/ 104166 w 175627"/>
                <a:gd name="connsiteY6" fmla="*/ 574961 h 608216"/>
                <a:gd name="connsiteX7" fmla="*/ 27182 w 175627"/>
                <a:gd name="connsiteY7" fmla="*/ 282938 h 608216"/>
                <a:gd name="connsiteX8" fmla="*/ 0 w 175627"/>
                <a:gd name="connsiteY8" fmla="*/ 0 h 6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627" h="608216">
                  <a:moveTo>
                    <a:pt x="0" y="0"/>
                  </a:moveTo>
                  <a:cubicBezTo>
                    <a:pt x="35858" y="65555"/>
                    <a:pt x="98847" y="86334"/>
                    <a:pt x="124387" y="114399"/>
                  </a:cubicBezTo>
                  <a:cubicBezTo>
                    <a:pt x="120428" y="142221"/>
                    <a:pt x="120639" y="154707"/>
                    <a:pt x="129035" y="173757"/>
                  </a:cubicBezTo>
                  <a:cubicBezTo>
                    <a:pt x="137431" y="192807"/>
                    <a:pt x="152129" y="206522"/>
                    <a:pt x="174763" y="228699"/>
                  </a:cubicBezTo>
                  <a:cubicBezTo>
                    <a:pt x="180065" y="280673"/>
                    <a:pt x="159526" y="363437"/>
                    <a:pt x="152802" y="422828"/>
                  </a:cubicBezTo>
                  <a:cubicBezTo>
                    <a:pt x="146079" y="482219"/>
                    <a:pt x="143094" y="560260"/>
                    <a:pt x="134422" y="585047"/>
                  </a:cubicBezTo>
                  <a:cubicBezTo>
                    <a:pt x="125750" y="609834"/>
                    <a:pt x="122039" y="625312"/>
                    <a:pt x="104166" y="574961"/>
                  </a:cubicBezTo>
                  <a:cubicBezTo>
                    <a:pt x="86293" y="524610"/>
                    <a:pt x="42845" y="377628"/>
                    <a:pt x="27182" y="282938"/>
                  </a:cubicBezTo>
                  <a:cubicBezTo>
                    <a:pt x="11519" y="188248"/>
                    <a:pt x="9262" y="68464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2637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9264" y="150113"/>
            <a:ext cx="2082800" cy="67310"/>
          </a:xfrm>
          <a:custGeom>
            <a:avLst/>
            <a:gdLst/>
            <a:ahLst/>
            <a:cxnLst/>
            <a:rect l="l" t="t" r="r" b="b"/>
            <a:pathLst>
              <a:path w="2082800" h="67310">
                <a:moveTo>
                  <a:pt x="2046224" y="0"/>
                </a:moveTo>
                <a:lnTo>
                  <a:pt x="2045080" y="0"/>
                </a:lnTo>
                <a:lnTo>
                  <a:pt x="2044700" y="126"/>
                </a:lnTo>
                <a:lnTo>
                  <a:pt x="2044572" y="507"/>
                </a:lnTo>
                <a:lnTo>
                  <a:pt x="2044191" y="1015"/>
                </a:lnTo>
                <a:lnTo>
                  <a:pt x="2044572" y="1777"/>
                </a:lnTo>
                <a:lnTo>
                  <a:pt x="2045715" y="2539"/>
                </a:lnTo>
                <a:lnTo>
                  <a:pt x="2046604" y="3682"/>
                </a:lnTo>
                <a:lnTo>
                  <a:pt x="2047112" y="4825"/>
                </a:lnTo>
                <a:lnTo>
                  <a:pt x="2046985" y="7619"/>
                </a:lnTo>
                <a:lnTo>
                  <a:pt x="2046351" y="8381"/>
                </a:lnTo>
                <a:lnTo>
                  <a:pt x="2045334" y="8508"/>
                </a:lnTo>
                <a:lnTo>
                  <a:pt x="2038219" y="9751"/>
                </a:lnTo>
                <a:lnTo>
                  <a:pt x="2014727" y="31622"/>
                </a:lnTo>
                <a:lnTo>
                  <a:pt x="2015151" y="39750"/>
                </a:lnTo>
                <a:lnTo>
                  <a:pt x="2048509" y="66801"/>
                </a:lnTo>
                <a:lnTo>
                  <a:pt x="2055518" y="66276"/>
                </a:lnTo>
                <a:lnTo>
                  <a:pt x="2061879" y="64690"/>
                </a:lnTo>
                <a:lnTo>
                  <a:pt x="2067512" y="62087"/>
                </a:lnTo>
                <a:lnTo>
                  <a:pt x="2068876" y="61086"/>
                </a:lnTo>
                <a:lnTo>
                  <a:pt x="2040001" y="61086"/>
                </a:lnTo>
                <a:lnTo>
                  <a:pt x="2033269" y="58546"/>
                </a:lnTo>
                <a:lnTo>
                  <a:pt x="2028066" y="53339"/>
                </a:lnTo>
                <a:lnTo>
                  <a:pt x="2023744" y="48894"/>
                </a:lnTo>
                <a:lnTo>
                  <a:pt x="2021585" y="43433"/>
                </a:lnTo>
                <a:lnTo>
                  <a:pt x="2021585" y="30225"/>
                </a:lnTo>
                <a:lnTo>
                  <a:pt x="2023744" y="24637"/>
                </a:lnTo>
                <a:lnTo>
                  <a:pt x="2028189" y="20065"/>
                </a:lnTo>
                <a:lnTo>
                  <a:pt x="2033269" y="15112"/>
                </a:lnTo>
                <a:lnTo>
                  <a:pt x="2040001" y="12572"/>
                </a:lnTo>
                <a:lnTo>
                  <a:pt x="2065805" y="12572"/>
                </a:lnTo>
                <a:lnTo>
                  <a:pt x="2065575" y="12430"/>
                </a:lnTo>
                <a:lnTo>
                  <a:pt x="2059394" y="10062"/>
                </a:lnTo>
                <a:lnTo>
                  <a:pt x="2052319" y="8635"/>
                </a:lnTo>
                <a:lnTo>
                  <a:pt x="2052574" y="7619"/>
                </a:lnTo>
                <a:lnTo>
                  <a:pt x="2052701" y="7238"/>
                </a:lnTo>
                <a:lnTo>
                  <a:pt x="2052827" y="6984"/>
                </a:lnTo>
                <a:lnTo>
                  <a:pt x="2053335" y="6222"/>
                </a:lnTo>
                <a:lnTo>
                  <a:pt x="2054097" y="4952"/>
                </a:lnTo>
                <a:lnTo>
                  <a:pt x="2046985" y="126"/>
                </a:lnTo>
                <a:lnTo>
                  <a:pt x="2046224" y="0"/>
                </a:lnTo>
                <a:close/>
              </a:path>
              <a:path w="2082800" h="67310">
                <a:moveTo>
                  <a:pt x="2065805" y="12572"/>
                </a:moveTo>
                <a:lnTo>
                  <a:pt x="2056891" y="12572"/>
                </a:lnTo>
                <a:lnTo>
                  <a:pt x="2063622" y="15112"/>
                </a:lnTo>
                <a:lnTo>
                  <a:pt x="2068576" y="20065"/>
                </a:lnTo>
                <a:lnTo>
                  <a:pt x="2073020" y="24637"/>
                </a:lnTo>
                <a:lnTo>
                  <a:pt x="2075179" y="30225"/>
                </a:lnTo>
                <a:lnTo>
                  <a:pt x="2075179" y="43433"/>
                </a:lnTo>
                <a:lnTo>
                  <a:pt x="2073020" y="48894"/>
                </a:lnTo>
                <a:lnTo>
                  <a:pt x="2063622" y="58546"/>
                </a:lnTo>
                <a:lnTo>
                  <a:pt x="2056891" y="61086"/>
                </a:lnTo>
                <a:lnTo>
                  <a:pt x="2068876" y="61086"/>
                </a:lnTo>
                <a:lnTo>
                  <a:pt x="2082291" y="32257"/>
                </a:lnTo>
                <a:lnTo>
                  <a:pt x="2080132" y="25653"/>
                </a:lnTo>
                <a:lnTo>
                  <a:pt x="2075306" y="19938"/>
                </a:lnTo>
                <a:lnTo>
                  <a:pt x="2070875" y="15726"/>
                </a:lnTo>
                <a:lnTo>
                  <a:pt x="2065805" y="12572"/>
                </a:lnTo>
                <a:close/>
              </a:path>
              <a:path w="2082800" h="67310">
                <a:moveTo>
                  <a:pt x="31495" y="0"/>
                </a:moveTo>
                <a:lnTo>
                  <a:pt x="30352" y="0"/>
                </a:lnTo>
                <a:lnTo>
                  <a:pt x="29971" y="126"/>
                </a:lnTo>
                <a:lnTo>
                  <a:pt x="29844" y="507"/>
                </a:lnTo>
                <a:lnTo>
                  <a:pt x="29463" y="1015"/>
                </a:lnTo>
                <a:lnTo>
                  <a:pt x="29844" y="1777"/>
                </a:lnTo>
                <a:lnTo>
                  <a:pt x="30987" y="2539"/>
                </a:lnTo>
                <a:lnTo>
                  <a:pt x="31876" y="3682"/>
                </a:lnTo>
                <a:lnTo>
                  <a:pt x="32384" y="4825"/>
                </a:lnTo>
                <a:lnTo>
                  <a:pt x="32257" y="7619"/>
                </a:lnTo>
                <a:lnTo>
                  <a:pt x="31622" y="8381"/>
                </a:lnTo>
                <a:lnTo>
                  <a:pt x="30606" y="8508"/>
                </a:lnTo>
                <a:lnTo>
                  <a:pt x="23491" y="9751"/>
                </a:lnTo>
                <a:lnTo>
                  <a:pt x="0" y="31622"/>
                </a:lnTo>
                <a:lnTo>
                  <a:pt x="423" y="39750"/>
                </a:lnTo>
                <a:lnTo>
                  <a:pt x="33781" y="66801"/>
                </a:lnTo>
                <a:lnTo>
                  <a:pt x="40790" y="66276"/>
                </a:lnTo>
                <a:lnTo>
                  <a:pt x="47151" y="64690"/>
                </a:lnTo>
                <a:lnTo>
                  <a:pt x="52784" y="62087"/>
                </a:lnTo>
                <a:lnTo>
                  <a:pt x="54148" y="61086"/>
                </a:lnTo>
                <a:lnTo>
                  <a:pt x="25272" y="61086"/>
                </a:lnTo>
                <a:lnTo>
                  <a:pt x="18541" y="58546"/>
                </a:lnTo>
                <a:lnTo>
                  <a:pt x="13338" y="53339"/>
                </a:lnTo>
                <a:lnTo>
                  <a:pt x="9016" y="48894"/>
                </a:lnTo>
                <a:lnTo>
                  <a:pt x="6857" y="43433"/>
                </a:lnTo>
                <a:lnTo>
                  <a:pt x="6857" y="30225"/>
                </a:lnTo>
                <a:lnTo>
                  <a:pt x="9016" y="24637"/>
                </a:lnTo>
                <a:lnTo>
                  <a:pt x="13461" y="20065"/>
                </a:lnTo>
                <a:lnTo>
                  <a:pt x="18541" y="15112"/>
                </a:lnTo>
                <a:lnTo>
                  <a:pt x="25272" y="12572"/>
                </a:lnTo>
                <a:lnTo>
                  <a:pt x="51077" y="12572"/>
                </a:lnTo>
                <a:lnTo>
                  <a:pt x="50847" y="12430"/>
                </a:lnTo>
                <a:lnTo>
                  <a:pt x="44666" y="10062"/>
                </a:lnTo>
                <a:lnTo>
                  <a:pt x="37591" y="8635"/>
                </a:lnTo>
                <a:lnTo>
                  <a:pt x="37845" y="7619"/>
                </a:lnTo>
                <a:lnTo>
                  <a:pt x="37972" y="7238"/>
                </a:lnTo>
                <a:lnTo>
                  <a:pt x="38100" y="6984"/>
                </a:lnTo>
                <a:lnTo>
                  <a:pt x="38607" y="6222"/>
                </a:lnTo>
                <a:lnTo>
                  <a:pt x="39369" y="4952"/>
                </a:lnTo>
                <a:lnTo>
                  <a:pt x="32257" y="126"/>
                </a:lnTo>
                <a:lnTo>
                  <a:pt x="31495" y="0"/>
                </a:lnTo>
                <a:close/>
              </a:path>
              <a:path w="2082800" h="67310">
                <a:moveTo>
                  <a:pt x="51077" y="12572"/>
                </a:moveTo>
                <a:lnTo>
                  <a:pt x="42163" y="12572"/>
                </a:lnTo>
                <a:lnTo>
                  <a:pt x="48894" y="15112"/>
                </a:lnTo>
                <a:lnTo>
                  <a:pt x="53847" y="20065"/>
                </a:lnTo>
                <a:lnTo>
                  <a:pt x="58292" y="24637"/>
                </a:lnTo>
                <a:lnTo>
                  <a:pt x="60451" y="30225"/>
                </a:lnTo>
                <a:lnTo>
                  <a:pt x="60451" y="43433"/>
                </a:lnTo>
                <a:lnTo>
                  <a:pt x="58292" y="48894"/>
                </a:lnTo>
                <a:lnTo>
                  <a:pt x="48894" y="58546"/>
                </a:lnTo>
                <a:lnTo>
                  <a:pt x="42163" y="61086"/>
                </a:lnTo>
                <a:lnTo>
                  <a:pt x="54148" y="61086"/>
                </a:lnTo>
                <a:lnTo>
                  <a:pt x="67563" y="32257"/>
                </a:lnTo>
                <a:lnTo>
                  <a:pt x="65404" y="25653"/>
                </a:lnTo>
                <a:lnTo>
                  <a:pt x="60578" y="19938"/>
                </a:lnTo>
                <a:lnTo>
                  <a:pt x="56147" y="15726"/>
                </a:lnTo>
                <a:lnTo>
                  <a:pt x="51077" y="1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508" cy="533400"/>
            <a:chOff x="0" y="0"/>
            <a:chExt cx="12192508" cy="533400"/>
          </a:xfrm>
        </p:grpSpPr>
        <p:sp>
          <p:nvSpPr>
            <p:cNvPr id="6" name="object 6"/>
            <p:cNvSpPr/>
            <p:nvPr/>
          </p:nvSpPr>
          <p:spPr>
            <a:xfrm>
              <a:off x="5969508" y="0"/>
              <a:ext cx="6223000" cy="533400"/>
            </a:xfrm>
            <a:custGeom>
              <a:avLst/>
              <a:gdLst/>
              <a:ahLst/>
              <a:cxnLst/>
              <a:rect l="l" t="t" r="r" b="b"/>
              <a:pathLst>
                <a:path w="6223000" h="533400">
                  <a:moveTo>
                    <a:pt x="6222492" y="0"/>
                  </a:moveTo>
                  <a:lnTo>
                    <a:pt x="573913" y="0"/>
                  </a:lnTo>
                  <a:lnTo>
                    <a:pt x="0" y="533400"/>
                  </a:lnTo>
                  <a:lnTo>
                    <a:pt x="6222492" y="533400"/>
                  </a:lnTo>
                  <a:lnTo>
                    <a:pt x="6222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6803390" cy="533400"/>
            </a:xfrm>
            <a:custGeom>
              <a:avLst/>
              <a:gdLst/>
              <a:ahLst/>
              <a:cxnLst/>
              <a:rect l="l" t="t" r="r" b="b"/>
              <a:pathLst>
                <a:path w="6803390" h="533400">
                  <a:moveTo>
                    <a:pt x="6803135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6475349" y="533400"/>
                  </a:lnTo>
                  <a:lnTo>
                    <a:pt x="6803135" y="0"/>
                  </a:lnTo>
                  <a:close/>
                </a:path>
              </a:pathLst>
            </a:custGeom>
            <a:solidFill>
              <a:srgbClr val="1429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3982" y="35979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8128" y="0"/>
                  </a:moveTo>
                  <a:lnTo>
                    <a:pt x="4572" y="0"/>
                  </a:lnTo>
                  <a:lnTo>
                    <a:pt x="3175" y="635"/>
                  </a:lnTo>
                  <a:lnTo>
                    <a:pt x="635" y="3048"/>
                  </a:lnTo>
                  <a:lnTo>
                    <a:pt x="0" y="4572"/>
                  </a:lnTo>
                  <a:lnTo>
                    <a:pt x="0" y="8000"/>
                  </a:lnTo>
                  <a:lnTo>
                    <a:pt x="635" y="9525"/>
                  </a:lnTo>
                  <a:lnTo>
                    <a:pt x="3175" y="12064"/>
                  </a:lnTo>
                  <a:lnTo>
                    <a:pt x="4572" y="12573"/>
                  </a:lnTo>
                  <a:lnTo>
                    <a:pt x="8128" y="12573"/>
                  </a:lnTo>
                  <a:lnTo>
                    <a:pt x="9651" y="12064"/>
                  </a:lnTo>
                  <a:lnTo>
                    <a:pt x="12065" y="9525"/>
                  </a:lnTo>
                  <a:lnTo>
                    <a:pt x="12700" y="8000"/>
                  </a:lnTo>
                  <a:lnTo>
                    <a:pt x="12700" y="4572"/>
                  </a:lnTo>
                  <a:lnTo>
                    <a:pt x="12065" y="3048"/>
                  </a:lnTo>
                  <a:lnTo>
                    <a:pt x="9651" y="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88407" y="126615"/>
            <a:ext cx="342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SSAFY 5</a:t>
            </a:r>
            <a:r>
              <a:rPr lang="ko-KR" altLang="en-US" sz="1600" b="1" dirty="0">
                <a:solidFill>
                  <a:schemeClr val="bg1"/>
                </a:solidFill>
              </a:rPr>
              <a:t>기 관통 프로젝트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08406D-4568-4289-8481-8DED8BAB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66" y="0"/>
            <a:ext cx="730534" cy="52322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D294E00-9826-475A-B988-BCEAF5CAC192}"/>
              </a:ext>
            </a:extLst>
          </p:cNvPr>
          <p:cNvGrpSpPr/>
          <p:nvPr/>
        </p:nvGrpSpPr>
        <p:grpSpPr>
          <a:xfrm>
            <a:off x="324938" y="838173"/>
            <a:ext cx="2408092" cy="609627"/>
            <a:chOff x="142820" y="558957"/>
            <a:chExt cx="2408092" cy="609627"/>
          </a:xfrm>
        </p:grpSpPr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AF3BBA8A-32CE-4EDE-8F2D-395E0C64EA77}"/>
                </a:ext>
              </a:extLst>
            </p:cNvPr>
            <p:cNvSpPr/>
            <p:nvPr/>
          </p:nvSpPr>
          <p:spPr>
            <a:xfrm>
              <a:off x="142820" y="558957"/>
              <a:ext cx="606588" cy="6096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DEC410-CC40-4143-AEDF-9127329B367C}"/>
                </a:ext>
              </a:extLst>
            </p:cNvPr>
            <p:cNvSpPr txBox="1"/>
            <p:nvPr/>
          </p:nvSpPr>
          <p:spPr>
            <a:xfrm>
              <a:off x="749408" y="602160"/>
              <a:ext cx="18015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요구 명세</a:t>
              </a:r>
            </a:p>
          </p:txBody>
        </p:sp>
      </p:grpSp>
      <p:pic>
        <p:nvPicPr>
          <p:cNvPr id="12" name="Picture 12" descr="The Movie Database (TMDb) (@themoviedb) | Twitter">
            <a:extLst>
              <a:ext uri="{FF2B5EF4-FFF2-40B4-BE49-F238E27FC236}">
                <a16:creationId xmlns:a16="http://schemas.microsoft.com/office/drawing/2014/main" id="{19BACBDC-9B29-436A-AB21-0736ED7D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675" y="2498951"/>
            <a:ext cx="1269114" cy="126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3678FF-B9E3-4F4B-B3D8-C097E8E1772C}"/>
              </a:ext>
            </a:extLst>
          </p:cNvPr>
          <p:cNvSpPr/>
          <p:nvPr/>
        </p:nvSpPr>
        <p:spPr>
          <a:xfrm>
            <a:off x="2535451" y="3916194"/>
            <a:ext cx="1998906" cy="124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TMDB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가공한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TMDB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기반</a:t>
            </a:r>
          </a:p>
        </p:txBody>
      </p:sp>
      <p:sp>
        <p:nvSpPr>
          <p:cNvPr id="25" name="자유형 23">
            <a:extLst>
              <a:ext uri="{FF2B5EF4-FFF2-40B4-BE49-F238E27FC236}">
                <a16:creationId xmlns:a16="http://schemas.microsoft.com/office/drawing/2014/main" id="{AA10AE3B-06D1-4A36-BC92-056C852607DF}"/>
              </a:ext>
            </a:extLst>
          </p:cNvPr>
          <p:cNvSpPr>
            <a:spLocks/>
          </p:cNvSpPr>
          <p:nvPr/>
        </p:nvSpPr>
        <p:spPr bwMode="auto">
          <a:xfrm>
            <a:off x="6518472" y="1816766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CC3434-DA6D-4A81-A226-43AC5C82CD34}"/>
              </a:ext>
            </a:extLst>
          </p:cNvPr>
          <p:cNvGrpSpPr/>
          <p:nvPr/>
        </p:nvGrpSpPr>
        <p:grpSpPr>
          <a:xfrm flipV="1">
            <a:off x="5023614" y="3901557"/>
            <a:ext cx="5496702" cy="1446848"/>
            <a:chOff x="2031517" y="2753555"/>
            <a:chExt cx="5496702" cy="144684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FC17449-DD38-4A89-9D65-2C035C43DE38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0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오른쪽 대괄호 29">
              <a:extLst>
                <a:ext uri="{FF2B5EF4-FFF2-40B4-BE49-F238E27FC236}">
                  <a16:creationId xmlns:a16="http://schemas.microsoft.com/office/drawing/2014/main" id="{17407EA3-35CB-4F96-9308-6E68D777C26E}"/>
                </a:ext>
              </a:extLst>
            </p:cNvPr>
            <p:cNvSpPr/>
            <p:nvPr/>
          </p:nvSpPr>
          <p:spPr>
            <a:xfrm rot="16200000">
              <a:off x="4176635" y="728627"/>
              <a:ext cx="1326655" cy="5376512"/>
            </a:xfrm>
            <a:prstGeom prst="rightBracket">
              <a:avLst>
                <a:gd name="adj" fmla="val 0"/>
              </a:avLst>
            </a:prstGeom>
            <a:ln w="25400">
              <a:solidFill>
                <a:srgbClr val="FF0000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7B2DBE-B190-4006-BFB3-F302AF762BF4}"/>
              </a:ext>
            </a:extLst>
          </p:cNvPr>
          <p:cNvSpPr/>
          <p:nvPr/>
        </p:nvSpPr>
        <p:spPr>
          <a:xfrm>
            <a:off x="6803390" y="1245017"/>
            <a:ext cx="1998906" cy="875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반응형 웹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Grid System, Hover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146D4A9-80BD-4E92-84E1-2DDEE928C0CF}"/>
              </a:ext>
            </a:extLst>
          </p:cNvPr>
          <p:cNvSpPr/>
          <p:nvPr/>
        </p:nvSpPr>
        <p:spPr>
          <a:xfrm>
            <a:off x="10007530" y="3588672"/>
            <a:ext cx="1025572" cy="358786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CONTINUE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6E2474E-BBC0-416E-88A2-F7F3CC489504}"/>
              </a:ext>
            </a:extLst>
          </p:cNvPr>
          <p:cNvGrpSpPr/>
          <p:nvPr/>
        </p:nvGrpSpPr>
        <p:grpSpPr>
          <a:xfrm>
            <a:off x="372914" y="2288884"/>
            <a:ext cx="4770889" cy="1506048"/>
            <a:chOff x="973803" y="2461910"/>
            <a:chExt cx="4770889" cy="1506048"/>
          </a:xfrm>
        </p:grpSpPr>
        <p:sp>
          <p:nvSpPr>
            <p:cNvPr id="44" name="오른쪽 대괄호 43">
              <a:extLst>
                <a:ext uri="{FF2B5EF4-FFF2-40B4-BE49-F238E27FC236}">
                  <a16:creationId xmlns:a16="http://schemas.microsoft.com/office/drawing/2014/main" id="{D2ACBF37-AF9A-45E7-9625-6F1D2FB2FB2E}"/>
                </a:ext>
              </a:extLst>
            </p:cNvPr>
            <p:cNvSpPr/>
            <p:nvPr/>
          </p:nvSpPr>
          <p:spPr>
            <a:xfrm rot="16200000">
              <a:off x="3472650" y="1516523"/>
              <a:ext cx="1326655" cy="3217429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175DAF-4A6C-477C-B15C-EA942EB54304}"/>
                </a:ext>
              </a:extLst>
            </p:cNvPr>
            <p:cNvSpPr/>
            <p:nvPr/>
          </p:nvSpPr>
          <p:spPr>
            <a:xfrm>
              <a:off x="973803" y="3609172"/>
              <a:ext cx="1025572" cy="3587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START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234E1DCE-1A15-41A1-8137-85347BB0DF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reeform 6">
            <a:extLst>
              <a:ext uri="{FF2B5EF4-FFF2-40B4-BE49-F238E27FC236}">
                <a16:creationId xmlns:a16="http://schemas.microsoft.com/office/drawing/2014/main" id="{9399A5C9-6B52-495E-8731-EC7768384D33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619779" y="4499826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315C56-D815-4CD7-9E2F-F873BD9CD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40" y="2203410"/>
            <a:ext cx="4374824" cy="309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5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9264" y="150113"/>
            <a:ext cx="2082800" cy="67310"/>
          </a:xfrm>
          <a:custGeom>
            <a:avLst/>
            <a:gdLst/>
            <a:ahLst/>
            <a:cxnLst/>
            <a:rect l="l" t="t" r="r" b="b"/>
            <a:pathLst>
              <a:path w="2082800" h="67310">
                <a:moveTo>
                  <a:pt x="2046224" y="0"/>
                </a:moveTo>
                <a:lnTo>
                  <a:pt x="2045080" y="0"/>
                </a:lnTo>
                <a:lnTo>
                  <a:pt x="2044700" y="126"/>
                </a:lnTo>
                <a:lnTo>
                  <a:pt x="2044572" y="507"/>
                </a:lnTo>
                <a:lnTo>
                  <a:pt x="2044191" y="1015"/>
                </a:lnTo>
                <a:lnTo>
                  <a:pt x="2044572" y="1777"/>
                </a:lnTo>
                <a:lnTo>
                  <a:pt x="2045715" y="2539"/>
                </a:lnTo>
                <a:lnTo>
                  <a:pt x="2046604" y="3682"/>
                </a:lnTo>
                <a:lnTo>
                  <a:pt x="2047112" y="4825"/>
                </a:lnTo>
                <a:lnTo>
                  <a:pt x="2046985" y="7619"/>
                </a:lnTo>
                <a:lnTo>
                  <a:pt x="2046351" y="8381"/>
                </a:lnTo>
                <a:lnTo>
                  <a:pt x="2045334" y="8508"/>
                </a:lnTo>
                <a:lnTo>
                  <a:pt x="2038219" y="9751"/>
                </a:lnTo>
                <a:lnTo>
                  <a:pt x="2014727" y="31622"/>
                </a:lnTo>
                <a:lnTo>
                  <a:pt x="2015151" y="39750"/>
                </a:lnTo>
                <a:lnTo>
                  <a:pt x="2048509" y="66801"/>
                </a:lnTo>
                <a:lnTo>
                  <a:pt x="2055518" y="66276"/>
                </a:lnTo>
                <a:lnTo>
                  <a:pt x="2061879" y="64690"/>
                </a:lnTo>
                <a:lnTo>
                  <a:pt x="2067512" y="62087"/>
                </a:lnTo>
                <a:lnTo>
                  <a:pt x="2068876" y="61086"/>
                </a:lnTo>
                <a:lnTo>
                  <a:pt x="2040001" y="61086"/>
                </a:lnTo>
                <a:lnTo>
                  <a:pt x="2033269" y="58546"/>
                </a:lnTo>
                <a:lnTo>
                  <a:pt x="2028066" y="53339"/>
                </a:lnTo>
                <a:lnTo>
                  <a:pt x="2023744" y="48894"/>
                </a:lnTo>
                <a:lnTo>
                  <a:pt x="2021585" y="43433"/>
                </a:lnTo>
                <a:lnTo>
                  <a:pt x="2021585" y="30225"/>
                </a:lnTo>
                <a:lnTo>
                  <a:pt x="2023744" y="24637"/>
                </a:lnTo>
                <a:lnTo>
                  <a:pt x="2028189" y="20065"/>
                </a:lnTo>
                <a:lnTo>
                  <a:pt x="2033269" y="15112"/>
                </a:lnTo>
                <a:lnTo>
                  <a:pt x="2040001" y="12572"/>
                </a:lnTo>
                <a:lnTo>
                  <a:pt x="2065805" y="12572"/>
                </a:lnTo>
                <a:lnTo>
                  <a:pt x="2065575" y="12430"/>
                </a:lnTo>
                <a:lnTo>
                  <a:pt x="2059394" y="10062"/>
                </a:lnTo>
                <a:lnTo>
                  <a:pt x="2052319" y="8635"/>
                </a:lnTo>
                <a:lnTo>
                  <a:pt x="2052574" y="7619"/>
                </a:lnTo>
                <a:lnTo>
                  <a:pt x="2052701" y="7238"/>
                </a:lnTo>
                <a:lnTo>
                  <a:pt x="2052827" y="6984"/>
                </a:lnTo>
                <a:lnTo>
                  <a:pt x="2053335" y="6222"/>
                </a:lnTo>
                <a:lnTo>
                  <a:pt x="2054097" y="4952"/>
                </a:lnTo>
                <a:lnTo>
                  <a:pt x="2046985" y="126"/>
                </a:lnTo>
                <a:lnTo>
                  <a:pt x="2046224" y="0"/>
                </a:lnTo>
                <a:close/>
              </a:path>
              <a:path w="2082800" h="67310">
                <a:moveTo>
                  <a:pt x="2065805" y="12572"/>
                </a:moveTo>
                <a:lnTo>
                  <a:pt x="2056891" y="12572"/>
                </a:lnTo>
                <a:lnTo>
                  <a:pt x="2063622" y="15112"/>
                </a:lnTo>
                <a:lnTo>
                  <a:pt x="2068576" y="20065"/>
                </a:lnTo>
                <a:lnTo>
                  <a:pt x="2073020" y="24637"/>
                </a:lnTo>
                <a:lnTo>
                  <a:pt x="2075179" y="30225"/>
                </a:lnTo>
                <a:lnTo>
                  <a:pt x="2075179" y="43433"/>
                </a:lnTo>
                <a:lnTo>
                  <a:pt x="2073020" y="48894"/>
                </a:lnTo>
                <a:lnTo>
                  <a:pt x="2063622" y="58546"/>
                </a:lnTo>
                <a:lnTo>
                  <a:pt x="2056891" y="61086"/>
                </a:lnTo>
                <a:lnTo>
                  <a:pt x="2068876" y="61086"/>
                </a:lnTo>
                <a:lnTo>
                  <a:pt x="2082291" y="32257"/>
                </a:lnTo>
                <a:lnTo>
                  <a:pt x="2080132" y="25653"/>
                </a:lnTo>
                <a:lnTo>
                  <a:pt x="2075306" y="19938"/>
                </a:lnTo>
                <a:lnTo>
                  <a:pt x="2070875" y="15726"/>
                </a:lnTo>
                <a:lnTo>
                  <a:pt x="2065805" y="12572"/>
                </a:lnTo>
                <a:close/>
              </a:path>
              <a:path w="2082800" h="67310">
                <a:moveTo>
                  <a:pt x="31495" y="0"/>
                </a:moveTo>
                <a:lnTo>
                  <a:pt x="30352" y="0"/>
                </a:lnTo>
                <a:lnTo>
                  <a:pt x="29971" y="126"/>
                </a:lnTo>
                <a:lnTo>
                  <a:pt x="29844" y="507"/>
                </a:lnTo>
                <a:lnTo>
                  <a:pt x="29463" y="1015"/>
                </a:lnTo>
                <a:lnTo>
                  <a:pt x="29844" y="1777"/>
                </a:lnTo>
                <a:lnTo>
                  <a:pt x="30987" y="2539"/>
                </a:lnTo>
                <a:lnTo>
                  <a:pt x="31876" y="3682"/>
                </a:lnTo>
                <a:lnTo>
                  <a:pt x="32384" y="4825"/>
                </a:lnTo>
                <a:lnTo>
                  <a:pt x="32257" y="7619"/>
                </a:lnTo>
                <a:lnTo>
                  <a:pt x="31622" y="8381"/>
                </a:lnTo>
                <a:lnTo>
                  <a:pt x="30606" y="8508"/>
                </a:lnTo>
                <a:lnTo>
                  <a:pt x="23491" y="9751"/>
                </a:lnTo>
                <a:lnTo>
                  <a:pt x="0" y="31622"/>
                </a:lnTo>
                <a:lnTo>
                  <a:pt x="423" y="39750"/>
                </a:lnTo>
                <a:lnTo>
                  <a:pt x="33781" y="66801"/>
                </a:lnTo>
                <a:lnTo>
                  <a:pt x="40790" y="66276"/>
                </a:lnTo>
                <a:lnTo>
                  <a:pt x="47151" y="64690"/>
                </a:lnTo>
                <a:lnTo>
                  <a:pt x="52784" y="62087"/>
                </a:lnTo>
                <a:lnTo>
                  <a:pt x="54148" y="61086"/>
                </a:lnTo>
                <a:lnTo>
                  <a:pt x="25272" y="61086"/>
                </a:lnTo>
                <a:lnTo>
                  <a:pt x="18541" y="58546"/>
                </a:lnTo>
                <a:lnTo>
                  <a:pt x="13338" y="53339"/>
                </a:lnTo>
                <a:lnTo>
                  <a:pt x="9016" y="48894"/>
                </a:lnTo>
                <a:lnTo>
                  <a:pt x="6857" y="43433"/>
                </a:lnTo>
                <a:lnTo>
                  <a:pt x="6857" y="30225"/>
                </a:lnTo>
                <a:lnTo>
                  <a:pt x="9016" y="24637"/>
                </a:lnTo>
                <a:lnTo>
                  <a:pt x="13461" y="20065"/>
                </a:lnTo>
                <a:lnTo>
                  <a:pt x="18541" y="15112"/>
                </a:lnTo>
                <a:lnTo>
                  <a:pt x="25272" y="12572"/>
                </a:lnTo>
                <a:lnTo>
                  <a:pt x="51077" y="12572"/>
                </a:lnTo>
                <a:lnTo>
                  <a:pt x="50847" y="12430"/>
                </a:lnTo>
                <a:lnTo>
                  <a:pt x="44666" y="10062"/>
                </a:lnTo>
                <a:lnTo>
                  <a:pt x="37591" y="8635"/>
                </a:lnTo>
                <a:lnTo>
                  <a:pt x="37845" y="7619"/>
                </a:lnTo>
                <a:lnTo>
                  <a:pt x="37972" y="7238"/>
                </a:lnTo>
                <a:lnTo>
                  <a:pt x="38100" y="6984"/>
                </a:lnTo>
                <a:lnTo>
                  <a:pt x="38607" y="6222"/>
                </a:lnTo>
                <a:lnTo>
                  <a:pt x="39369" y="4952"/>
                </a:lnTo>
                <a:lnTo>
                  <a:pt x="32257" y="126"/>
                </a:lnTo>
                <a:lnTo>
                  <a:pt x="31495" y="0"/>
                </a:lnTo>
                <a:close/>
              </a:path>
              <a:path w="2082800" h="67310">
                <a:moveTo>
                  <a:pt x="51077" y="12572"/>
                </a:moveTo>
                <a:lnTo>
                  <a:pt x="42163" y="12572"/>
                </a:lnTo>
                <a:lnTo>
                  <a:pt x="48894" y="15112"/>
                </a:lnTo>
                <a:lnTo>
                  <a:pt x="53847" y="20065"/>
                </a:lnTo>
                <a:lnTo>
                  <a:pt x="58292" y="24637"/>
                </a:lnTo>
                <a:lnTo>
                  <a:pt x="60451" y="30225"/>
                </a:lnTo>
                <a:lnTo>
                  <a:pt x="60451" y="43433"/>
                </a:lnTo>
                <a:lnTo>
                  <a:pt x="58292" y="48894"/>
                </a:lnTo>
                <a:lnTo>
                  <a:pt x="48894" y="58546"/>
                </a:lnTo>
                <a:lnTo>
                  <a:pt x="42163" y="61086"/>
                </a:lnTo>
                <a:lnTo>
                  <a:pt x="54148" y="61086"/>
                </a:lnTo>
                <a:lnTo>
                  <a:pt x="67563" y="32257"/>
                </a:lnTo>
                <a:lnTo>
                  <a:pt x="65404" y="25653"/>
                </a:lnTo>
                <a:lnTo>
                  <a:pt x="60578" y="19938"/>
                </a:lnTo>
                <a:lnTo>
                  <a:pt x="56147" y="15726"/>
                </a:lnTo>
                <a:lnTo>
                  <a:pt x="51077" y="1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508" cy="533400"/>
            <a:chOff x="0" y="0"/>
            <a:chExt cx="12192508" cy="533400"/>
          </a:xfrm>
        </p:grpSpPr>
        <p:sp>
          <p:nvSpPr>
            <p:cNvPr id="6" name="object 6"/>
            <p:cNvSpPr/>
            <p:nvPr/>
          </p:nvSpPr>
          <p:spPr>
            <a:xfrm>
              <a:off x="5969508" y="0"/>
              <a:ext cx="6223000" cy="533400"/>
            </a:xfrm>
            <a:custGeom>
              <a:avLst/>
              <a:gdLst/>
              <a:ahLst/>
              <a:cxnLst/>
              <a:rect l="l" t="t" r="r" b="b"/>
              <a:pathLst>
                <a:path w="6223000" h="533400">
                  <a:moveTo>
                    <a:pt x="6222492" y="0"/>
                  </a:moveTo>
                  <a:lnTo>
                    <a:pt x="573913" y="0"/>
                  </a:lnTo>
                  <a:lnTo>
                    <a:pt x="0" y="533400"/>
                  </a:lnTo>
                  <a:lnTo>
                    <a:pt x="6222492" y="533400"/>
                  </a:lnTo>
                  <a:lnTo>
                    <a:pt x="6222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6803390" cy="533400"/>
            </a:xfrm>
            <a:custGeom>
              <a:avLst/>
              <a:gdLst/>
              <a:ahLst/>
              <a:cxnLst/>
              <a:rect l="l" t="t" r="r" b="b"/>
              <a:pathLst>
                <a:path w="6803390" h="533400">
                  <a:moveTo>
                    <a:pt x="6803135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6475349" y="533400"/>
                  </a:lnTo>
                  <a:lnTo>
                    <a:pt x="6803135" y="0"/>
                  </a:lnTo>
                  <a:close/>
                </a:path>
              </a:pathLst>
            </a:custGeom>
            <a:solidFill>
              <a:srgbClr val="1429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3982" y="35979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8128" y="0"/>
                  </a:moveTo>
                  <a:lnTo>
                    <a:pt x="4572" y="0"/>
                  </a:lnTo>
                  <a:lnTo>
                    <a:pt x="3175" y="635"/>
                  </a:lnTo>
                  <a:lnTo>
                    <a:pt x="635" y="3048"/>
                  </a:lnTo>
                  <a:lnTo>
                    <a:pt x="0" y="4572"/>
                  </a:lnTo>
                  <a:lnTo>
                    <a:pt x="0" y="8000"/>
                  </a:lnTo>
                  <a:lnTo>
                    <a:pt x="635" y="9525"/>
                  </a:lnTo>
                  <a:lnTo>
                    <a:pt x="3175" y="12064"/>
                  </a:lnTo>
                  <a:lnTo>
                    <a:pt x="4572" y="12573"/>
                  </a:lnTo>
                  <a:lnTo>
                    <a:pt x="8128" y="12573"/>
                  </a:lnTo>
                  <a:lnTo>
                    <a:pt x="9651" y="12064"/>
                  </a:lnTo>
                  <a:lnTo>
                    <a:pt x="12065" y="9525"/>
                  </a:lnTo>
                  <a:lnTo>
                    <a:pt x="12700" y="8000"/>
                  </a:lnTo>
                  <a:lnTo>
                    <a:pt x="12700" y="4572"/>
                  </a:lnTo>
                  <a:lnTo>
                    <a:pt x="12065" y="3048"/>
                  </a:lnTo>
                  <a:lnTo>
                    <a:pt x="9651" y="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88407" y="126615"/>
            <a:ext cx="342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SSAFY 5</a:t>
            </a:r>
            <a:r>
              <a:rPr lang="ko-KR" altLang="en-US" sz="1600" b="1" dirty="0">
                <a:solidFill>
                  <a:schemeClr val="bg1"/>
                </a:solidFill>
              </a:rPr>
              <a:t>기 관통 프로젝트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08406D-4568-4289-8481-8DED8BAB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66" y="0"/>
            <a:ext cx="730534" cy="52322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D294E00-9826-475A-B988-BCEAF5CAC192}"/>
              </a:ext>
            </a:extLst>
          </p:cNvPr>
          <p:cNvGrpSpPr/>
          <p:nvPr/>
        </p:nvGrpSpPr>
        <p:grpSpPr>
          <a:xfrm>
            <a:off x="324938" y="838173"/>
            <a:ext cx="2408092" cy="609627"/>
            <a:chOff x="142820" y="558957"/>
            <a:chExt cx="2408092" cy="609627"/>
          </a:xfrm>
        </p:grpSpPr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AF3BBA8A-32CE-4EDE-8F2D-395E0C64EA77}"/>
                </a:ext>
              </a:extLst>
            </p:cNvPr>
            <p:cNvSpPr/>
            <p:nvPr/>
          </p:nvSpPr>
          <p:spPr>
            <a:xfrm>
              <a:off x="142820" y="558957"/>
              <a:ext cx="606588" cy="6096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DEC410-CC40-4143-AEDF-9127329B367C}"/>
                </a:ext>
              </a:extLst>
            </p:cNvPr>
            <p:cNvSpPr txBox="1"/>
            <p:nvPr/>
          </p:nvSpPr>
          <p:spPr>
            <a:xfrm>
              <a:off x="749408" y="602160"/>
              <a:ext cx="18015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요구 명세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D00C68-D4F9-4D84-A252-B9B3D740AE91}"/>
              </a:ext>
            </a:extLst>
          </p:cNvPr>
          <p:cNvGrpSpPr/>
          <p:nvPr/>
        </p:nvGrpSpPr>
        <p:grpSpPr>
          <a:xfrm>
            <a:off x="1308668" y="2117671"/>
            <a:ext cx="4352630" cy="1446848"/>
            <a:chOff x="1308668" y="2117671"/>
            <a:chExt cx="4352630" cy="144684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1E4B5C8-C036-4DCC-B9C5-38582A77E750}"/>
                </a:ext>
              </a:extLst>
            </p:cNvPr>
            <p:cNvGrpSpPr/>
            <p:nvPr/>
          </p:nvGrpSpPr>
          <p:grpSpPr>
            <a:xfrm>
              <a:off x="1308668" y="2117671"/>
              <a:ext cx="4348934" cy="1446848"/>
              <a:chOff x="7361229" y="2765669"/>
              <a:chExt cx="4348934" cy="1446848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4F98944E-7073-46A9-8BEE-9AC99FEFC2DC}"/>
                  </a:ext>
                </a:extLst>
              </p:cNvPr>
              <p:cNvSpPr/>
              <p:nvPr/>
            </p:nvSpPr>
            <p:spPr>
              <a:xfrm>
                <a:off x="7361229" y="3972135"/>
                <a:ext cx="240382" cy="240382"/>
              </a:xfrm>
              <a:prstGeom prst="ellipse">
                <a:avLst/>
              </a:prstGeom>
              <a:solidFill>
                <a:srgbClr val="FF0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오른쪽 대괄호 16">
                <a:extLst>
                  <a:ext uri="{FF2B5EF4-FFF2-40B4-BE49-F238E27FC236}">
                    <a16:creationId xmlns:a16="http://schemas.microsoft.com/office/drawing/2014/main" id="{A03AE3CD-E9F7-4F19-B4B1-9C2FE69EF03C}"/>
                  </a:ext>
                </a:extLst>
              </p:cNvPr>
              <p:cNvSpPr/>
              <p:nvPr/>
            </p:nvSpPr>
            <p:spPr>
              <a:xfrm rot="16200000">
                <a:off x="8932463" y="1314625"/>
                <a:ext cx="1326655" cy="4228744"/>
              </a:xfrm>
              <a:prstGeom prst="rightBracket">
                <a:avLst>
                  <a:gd name="adj" fmla="val 0"/>
                </a:avLst>
              </a:prstGeom>
              <a:ln w="25400">
                <a:solidFill>
                  <a:srgbClr val="FF0000"/>
                </a:solidFill>
                <a:headEnd type="oval" w="lg" len="lg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5EA580C-7A2B-4A3A-B344-73E34E3D2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9122" y="3429000"/>
              <a:ext cx="2176" cy="1201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8FD4D63-2A60-4B6D-98B6-99CC7294CDBC}"/>
              </a:ext>
            </a:extLst>
          </p:cNvPr>
          <p:cNvGrpSpPr/>
          <p:nvPr/>
        </p:nvGrpSpPr>
        <p:grpSpPr>
          <a:xfrm flipV="1">
            <a:off x="5537413" y="3970920"/>
            <a:ext cx="4784938" cy="1446847"/>
            <a:chOff x="2031517" y="2753556"/>
            <a:chExt cx="4784938" cy="1446847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DEEA525-E165-4158-9265-5060FD7ACBDD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오른쪽 대괄호 23">
              <a:extLst>
                <a:ext uri="{FF2B5EF4-FFF2-40B4-BE49-F238E27FC236}">
                  <a16:creationId xmlns:a16="http://schemas.microsoft.com/office/drawing/2014/main" id="{06E8500C-DD61-480A-BF89-657F8680ECB2}"/>
                </a:ext>
              </a:extLst>
            </p:cNvPr>
            <p:cNvSpPr/>
            <p:nvPr/>
          </p:nvSpPr>
          <p:spPr>
            <a:xfrm rot="16200000">
              <a:off x="3820753" y="1084510"/>
              <a:ext cx="1326655" cy="4664748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7C3344-E98B-4EA8-93B6-E9312CDD110B}"/>
              </a:ext>
            </a:extLst>
          </p:cNvPr>
          <p:cNvSpPr/>
          <p:nvPr/>
        </p:nvSpPr>
        <p:spPr>
          <a:xfrm>
            <a:off x="9809565" y="3672230"/>
            <a:ext cx="1025572" cy="3587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CONTINUE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자유형 23">
            <a:extLst>
              <a:ext uri="{FF2B5EF4-FFF2-40B4-BE49-F238E27FC236}">
                <a16:creationId xmlns:a16="http://schemas.microsoft.com/office/drawing/2014/main" id="{894B98AD-99B5-4F44-ACE6-7854F48FC275}"/>
              </a:ext>
            </a:extLst>
          </p:cNvPr>
          <p:cNvSpPr>
            <a:spLocks/>
          </p:cNvSpPr>
          <p:nvPr/>
        </p:nvSpPr>
        <p:spPr bwMode="auto">
          <a:xfrm>
            <a:off x="1706852" y="5976624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1F49A2-124E-42C9-BCE2-71316B2D4BE5}"/>
              </a:ext>
            </a:extLst>
          </p:cNvPr>
          <p:cNvSpPr/>
          <p:nvPr/>
        </p:nvSpPr>
        <p:spPr>
          <a:xfrm>
            <a:off x="1973779" y="5417767"/>
            <a:ext cx="2936233" cy="875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커뮤니티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Post CRUD,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좋아요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댓글 작성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505EFE6-107D-4515-B017-98839BF4F6FC}"/>
              </a:ext>
            </a:extLst>
          </p:cNvPr>
          <p:cNvSpPr/>
          <p:nvPr/>
        </p:nvSpPr>
        <p:spPr>
          <a:xfrm>
            <a:off x="6875213" y="1200547"/>
            <a:ext cx="1998906" cy="875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Accounts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UX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DED51BC6-A8E1-4D02-BCD3-BCC1C0BBD6E4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954219" y="1747544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A1877A-0EFC-4A3A-80A2-9483EB3A8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08" y="2205923"/>
            <a:ext cx="3763641" cy="32492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BD33FC-FFE0-480B-98FB-609720AEC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51" y="2105316"/>
            <a:ext cx="3864858" cy="32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1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9264" y="150113"/>
            <a:ext cx="2082800" cy="67310"/>
          </a:xfrm>
          <a:custGeom>
            <a:avLst/>
            <a:gdLst/>
            <a:ahLst/>
            <a:cxnLst/>
            <a:rect l="l" t="t" r="r" b="b"/>
            <a:pathLst>
              <a:path w="2082800" h="67310">
                <a:moveTo>
                  <a:pt x="2046224" y="0"/>
                </a:moveTo>
                <a:lnTo>
                  <a:pt x="2045080" y="0"/>
                </a:lnTo>
                <a:lnTo>
                  <a:pt x="2044700" y="126"/>
                </a:lnTo>
                <a:lnTo>
                  <a:pt x="2044572" y="507"/>
                </a:lnTo>
                <a:lnTo>
                  <a:pt x="2044191" y="1015"/>
                </a:lnTo>
                <a:lnTo>
                  <a:pt x="2044572" y="1777"/>
                </a:lnTo>
                <a:lnTo>
                  <a:pt x="2045715" y="2539"/>
                </a:lnTo>
                <a:lnTo>
                  <a:pt x="2046604" y="3682"/>
                </a:lnTo>
                <a:lnTo>
                  <a:pt x="2047112" y="4825"/>
                </a:lnTo>
                <a:lnTo>
                  <a:pt x="2046985" y="7619"/>
                </a:lnTo>
                <a:lnTo>
                  <a:pt x="2046351" y="8381"/>
                </a:lnTo>
                <a:lnTo>
                  <a:pt x="2045334" y="8508"/>
                </a:lnTo>
                <a:lnTo>
                  <a:pt x="2038219" y="9751"/>
                </a:lnTo>
                <a:lnTo>
                  <a:pt x="2014727" y="31622"/>
                </a:lnTo>
                <a:lnTo>
                  <a:pt x="2015151" y="39750"/>
                </a:lnTo>
                <a:lnTo>
                  <a:pt x="2048509" y="66801"/>
                </a:lnTo>
                <a:lnTo>
                  <a:pt x="2055518" y="66276"/>
                </a:lnTo>
                <a:lnTo>
                  <a:pt x="2061879" y="64690"/>
                </a:lnTo>
                <a:lnTo>
                  <a:pt x="2067512" y="62087"/>
                </a:lnTo>
                <a:lnTo>
                  <a:pt x="2068876" y="61086"/>
                </a:lnTo>
                <a:lnTo>
                  <a:pt x="2040001" y="61086"/>
                </a:lnTo>
                <a:lnTo>
                  <a:pt x="2033269" y="58546"/>
                </a:lnTo>
                <a:lnTo>
                  <a:pt x="2028066" y="53339"/>
                </a:lnTo>
                <a:lnTo>
                  <a:pt x="2023744" y="48894"/>
                </a:lnTo>
                <a:lnTo>
                  <a:pt x="2021585" y="43433"/>
                </a:lnTo>
                <a:lnTo>
                  <a:pt x="2021585" y="30225"/>
                </a:lnTo>
                <a:lnTo>
                  <a:pt x="2023744" y="24637"/>
                </a:lnTo>
                <a:lnTo>
                  <a:pt x="2028189" y="20065"/>
                </a:lnTo>
                <a:lnTo>
                  <a:pt x="2033269" y="15112"/>
                </a:lnTo>
                <a:lnTo>
                  <a:pt x="2040001" y="12572"/>
                </a:lnTo>
                <a:lnTo>
                  <a:pt x="2065805" y="12572"/>
                </a:lnTo>
                <a:lnTo>
                  <a:pt x="2065575" y="12430"/>
                </a:lnTo>
                <a:lnTo>
                  <a:pt x="2059394" y="10062"/>
                </a:lnTo>
                <a:lnTo>
                  <a:pt x="2052319" y="8635"/>
                </a:lnTo>
                <a:lnTo>
                  <a:pt x="2052574" y="7619"/>
                </a:lnTo>
                <a:lnTo>
                  <a:pt x="2052701" y="7238"/>
                </a:lnTo>
                <a:lnTo>
                  <a:pt x="2052827" y="6984"/>
                </a:lnTo>
                <a:lnTo>
                  <a:pt x="2053335" y="6222"/>
                </a:lnTo>
                <a:lnTo>
                  <a:pt x="2054097" y="4952"/>
                </a:lnTo>
                <a:lnTo>
                  <a:pt x="2046985" y="126"/>
                </a:lnTo>
                <a:lnTo>
                  <a:pt x="2046224" y="0"/>
                </a:lnTo>
                <a:close/>
              </a:path>
              <a:path w="2082800" h="67310">
                <a:moveTo>
                  <a:pt x="2065805" y="12572"/>
                </a:moveTo>
                <a:lnTo>
                  <a:pt x="2056891" y="12572"/>
                </a:lnTo>
                <a:lnTo>
                  <a:pt x="2063622" y="15112"/>
                </a:lnTo>
                <a:lnTo>
                  <a:pt x="2068576" y="20065"/>
                </a:lnTo>
                <a:lnTo>
                  <a:pt x="2073020" y="24637"/>
                </a:lnTo>
                <a:lnTo>
                  <a:pt x="2075179" y="30225"/>
                </a:lnTo>
                <a:lnTo>
                  <a:pt x="2075179" y="43433"/>
                </a:lnTo>
                <a:lnTo>
                  <a:pt x="2073020" y="48894"/>
                </a:lnTo>
                <a:lnTo>
                  <a:pt x="2063622" y="58546"/>
                </a:lnTo>
                <a:lnTo>
                  <a:pt x="2056891" y="61086"/>
                </a:lnTo>
                <a:lnTo>
                  <a:pt x="2068876" y="61086"/>
                </a:lnTo>
                <a:lnTo>
                  <a:pt x="2082291" y="32257"/>
                </a:lnTo>
                <a:lnTo>
                  <a:pt x="2080132" y="25653"/>
                </a:lnTo>
                <a:lnTo>
                  <a:pt x="2075306" y="19938"/>
                </a:lnTo>
                <a:lnTo>
                  <a:pt x="2070875" y="15726"/>
                </a:lnTo>
                <a:lnTo>
                  <a:pt x="2065805" y="12572"/>
                </a:lnTo>
                <a:close/>
              </a:path>
              <a:path w="2082800" h="67310">
                <a:moveTo>
                  <a:pt x="31495" y="0"/>
                </a:moveTo>
                <a:lnTo>
                  <a:pt x="30352" y="0"/>
                </a:lnTo>
                <a:lnTo>
                  <a:pt x="29971" y="126"/>
                </a:lnTo>
                <a:lnTo>
                  <a:pt x="29844" y="507"/>
                </a:lnTo>
                <a:lnTo>
                  <a:pt x="29463" y="1015"/>
                </a:lnTo>
                <a:lnTo>
                  <a:pt x="29844" y="1777"/>
                </a:lnTo>
                <a:lnTo>
                  <a:pt x="30987" y="2539"/>
                </a:lnTo>
                <a:lnTo>
                  <a:pt x="31876" y="3682"/>
                </a:lnTo>
                <a:lnTo>
                  <a:pt x="32384" y="4825"/>
                </a:lnTo>
                <a:lnTo>
                  <a:pt x="32257" y="7619"/>
                </a:lnTo>
                <a:lnTo>
                  <a:pt x="31622" y="8381"/>
                </a:lnTo>
                <a:lnTo>
                  <a:pt x="30606" y="8508"/>
                </a:lnTo>
                <a:lnTo>
                  <a:pt x="23491" y="9751"/>
                </a:lnTo>
                <a:lnTo>
                  <a:pt x="0" y="31622"/>
                </a:lnTo>
                <a:lnTo>
                  <a:pt x="423" y="39750"/>
                </a:lnTo>
                <a:lnTo>
                  <a:pt x="33781" y="66801"/>
                </a:lnTo>
                <a:lnTo>
                  <a:pt x="40790" y="66276"/>
                </a:lnTo>
                <a:lnTo>
                  <a:pt x="47151" y="64690"/>
                </a:lnTo>
                <a:lnTo>
                  <a:pt x="52784" y="62087"/>
                </a:lnTo>
                <a:lnTo>
                  <a:pt x="54148" y="61086"/>
                </a:lnTo>
                <a:lnTo>
                  <a:pt x="25272" y="61086"/>
                </a:lnTo>
                <a:lnTo>
                  <a:pt x="18541" y="58546"/>
                </a:lnTo>
                <a:lnTo>
                  <a:pt x="13338" y="53339"/>
                </a:lnTo>
                <a:lnTo>
                  <a:pt x="9016" y="48894"/>
                </a:lnTo>
                <a:lnTo>
                  <a:pt x="6857" y="43433"/>
                </a:lnTo>
                <a:lnTo>
                  <a:pt x="6857" y="30225"/>
                </a:lnTo>
                <a:lnTo>
                  <a:pt x="9016" y="24637"/>
                </a:lnTo>
                <a:lnTo>
                  <a:pt x="13461" y="20065"/>
                </a:lnTo>
                <a:lnTo>
                  <a:pt x="18541" y="15112"/>
                </a:lnTo>
                <a:lnTo>
                  <a:pt x="25272" y="12572"/>
                </a:lnTo>
                <a:lnTo>
                  <a:pt x="51077" y="12572"/>
                </a:lnTo>
                <a:lnTo>
                  <a:pt x="50847" y="12430"/>
                </a:lnTo>
                <a:lnTo>
                  <a:pt x="44666" y="10062"/>
                </a:lnTo>
                <a:lnTo>
                  <a:pt x="37591" y="8635"/>
                </a:lnTo>
                <a:lnTo>
                  <a:pt x="37845" y="7619"/>
                </a:lnTo>
                <a:lnTo>
                  <a:pt x="37972" y="7238"/>
                </a:lnTo>
                <a:lnTo>
                  <a:pt x="38100" y="6984"/>
                </a:lnTo>
                <a:lnTo>
                  <a:pt x="38607" y="6222"/>
                </a:lnTo>
                <a:lnTo>
                  <a:pt x="39369" y="4952"/>
                </a:lnTo>
                <a:lnTo>
                  <a:pt x="32257" y="126"/>
                </a:lnTo>
                <a:lnTo>
                  <a:pt x="31495" y="0"/>
                </a:lnTo>
                <a:close/>
              </a:path>
              <a:path w="2082800" h="67310">
                <a:moveTo>
                  <a:pt x="51077" y="12572"/>
                </a:moveTo>
                <a:lnTo>
                  <a:pt x="42163" y="12572"/>
                </a:lnTo>
                <a:lnTo>
                  <a:pt x="48894" y="15112"/>
                </a:lnTo>
                <a:lnTo>
                  <a:pt x="53847" y="20065"/>
                </a:lnTo>
                <a:lnTo>
                  <a:pt x="58292" y="24637"/>
                </a:lnTo>
                <a:lnTo>
                  <a:pt x="60451" y="30225"/>
                </a:lnTo>
                <a:lnTo>
                  <a:pt x="60451" y="43433"/>
                </a:lnTo>
                <a:lnTo>
                  <a:pt x="58292" y="48894"/>
                </a:lnTo>
                <a:lnTo>
                  <a:pt x="48894" y="58546"/>
                </a:lnTo>
                <a:lnTo>
                  <a:pt x="42163" y="61086"/>
                </a:lnTo>
                <a:lnTo>
                  <a:pt x="54148" y="61086"/>
                </a:lnTo>
                <a:lnTo>
                  <a:pt x="67563" y="32257"/>
                </a:lnTo>
                <a:lnTo>
                  <a:pt x="65404" y="25653"/>
                </a:lnTo>
                <a:lnTo>
                  <a:pt x="60578" y="19938"/>
                </a:lnTo>
                <a:lnTo>
                  <a:pt x="56147" y="15726"/>
                </a:lnTo>
                <a:lnTo>
                  <a:pt x="51077" y="1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508" cy="533400"/>
            <a:chOff x="0" y="0"/>
            <a:chExt cx="12192508" cy="533400"/>
          </a:xfrm>
        </p:grpSpPr>
        <p:sp>
          <p:nvSpPr>
            <p:cNvPr id="6" name="object 6"/>
            <p:cNvSpPr/>
            <p:nvPr/>
          </p:nvSpPr>
          <p:spPr>
            <a:xfrm>
              <a:off x="5969508" y="0"/>
              <a:ext cx="6223000" cy="533400"/>
            </a:xfrm>
            <a:custGeom>
              <a:avLst/>
              <a:gdLst/>
              <a:ahLst/>
              <a:cxnLst/>
              <a:rect l="l" t="t" r="r" b="b"/>
              <a:pathLst>
                <a:path w="6223000" h="533400">
                  <a:moveTo>
                    <a:pt x="6222492" y="0"/>
                  </a:moveTo>
                  <a:lnTo>
                    <a:pt x="573913" y="0"/>
                  </a:lnTo>
                  <a:lnTo>
                    <a:pt x="0" y="533400"/>
                  </a:lnTo>
                  <a:lnTo>
                    <a:pt x="6222492" y="533400"/>
                  </a:lnTo>
                  <a:lnTo>
                    <a:pt x="6222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6803390" cy="533400"/>
            </a:xfrm>
            <a:custGeom>
              <a:avLst/>
              <a:gdLst/>
              <a:ahLst/>
              <a:cxnLst/>
              <a:rect l="l" t="t" r="r" b="b"/>
              <a:pathLst>
                <a:path w="6803390" h="533400">
                  <a:moveTo>
                    <a:pt x="6803135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6475349" y="533400"/>
                  </a:lnTo>
                  <a:lnTo>
                    <a:pt x="6803135" y="0"/>
                  </a:lnTo>
                  <a:close/>
                </a:path>
              </a:pathLst>
            </a:custGeom>
            <a:solidFill>
              <a:srgbClr val="1429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3982" y="35979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8128" y="0"/>
                  </a:moveTo>
                  <a:lnTo>
                    <a:pt x="4572" y="0"/>
                  </a:lnTo>
                  <a:lnTo>
                    <a:pt x="3175" y="635"/>
                  </a:lnTo>
                  <a:lnTo>
                    <a:pt x="635" y="3048"/>
                  </a:lnTo>
                  <a:lnTo>
                    <a:pt x="0" y="4572"/>
                  </a:lnTo>
                  <a:lnTo>
                    <a:pt x="0" y="8000"/>
                  </a:lnTo>
                  <a:lnTo>
                    <a:pt x="635" y="9525"/>
                  </a:lnTo>
                  <a:lnTo>
                    <a:pt x="3175" y="12064"/>
                  </a:lnTo>
                  <a:lnTo>
                    <a:pt x="4572" y="12573"/>
                  </a:lnTo>
                  <a:lnTo>
                    <a:pt x="8128" y="12573"/>
                  </a:lnTo>
                  <a:lnTo>
                    <a:pt x="9651" y="12064"/>
                  </a:lnTo>
                  <a:lnTo>
                    <a:pt x="12065" y="9525"/>
                  </a:lnTo>
                  <a:lnTo>
                    <a:pt x="12700" y="8000"/>
                  </a:lnTo>
                  <a:lnTo>
                    <a:pt x="12700" y="4572"/>
                  </a:lnTo>
                  <a:lnTo>
                    <a:pt x="12065" y="3048"/>
                  </a:lnTo>
                  <a:lnTo>
                    <a:pt x="9651" y="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88407" y="126615"/>
            <a:ext cx="342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SSAFY 5</a:t>
            </a:r>
            <a:r>
              <a:rPr lang="ko-KR" altLang="en-US" sz="1600" b="1" dirty="0">
                <a:solidFill>
                  <a:schemeClr val="bg1"/>
                </a:solidFill>
              </a:rPr>
              <a:t>기 관통 프로젝트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08406D-4568-4289-8481-8DED8BAB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66" y="0"/>
            <a:ext cx="730534" cy="52322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D294E00-9826-475A-B988-BCEAF5CAC192}"/>
              </a:ext>
            </a:extLst>
          </p:cNvPr>
          <p:cNvGrpSpPr/>
          <p:nvPr/>
        </p:nvGrpSpPr>
        <p:grpSpPr>
          <a:xfrm>
            <a:off x="324938" y="838173"/>
            <a:ext cx="2408092" cy="609627"/>
            <a:chOff x="142820" y="558957"/>
            <a:chExt cx="2408092" cy="609627"/>
          </a:xfrm>
        </p:grpSpPr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AF3BBA8A-32CE-4EDE-8F2D-395E0C64EA77}"/>
                </a:ext>
              </a:extLst>
            </p:cNvPr>
            <p:cNvSpPr/>
            <p:nvPr/>
          </p:nvSpPr>
          <p:spPr>
            <a:xfrm>
              <a:off x="142820" y="558957"/>
              <a:ext cx="606588" cy="6096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DEC410-CC40-4143-AEDF-9127329B367C}"/>
                </a:ext>
              </a:extLst>
            </p:cNvPr>
            <p:cNvSpPr txBox="1"/>
            <p:nvPr/>
          </p:nvSpPr>
          <p:spPr>
            <a:xfrm>
              <a:off x="749408" y="602160"/>
              <a:ext cx="18015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요구 명세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FF1818-6FA1-4601-BC40-0BE4E3201E5D}"/>
              </a:ext>
            </a:extLst>
          </p:cNvPr>
          <p:cNvSpPr/>
          <p:nvPr/>
        </p:nvSpPr>
        <p:spPr>
          <a:xfrm>
            <a:off x="1832278" y="5538779"/>
            <a:ext cx="3072933" cy="875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영화 디테일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영화 좋아요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댓글 유튜브 연결 </a:t>
            </a:r>
            <a:r>
              <a: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F823E-8F39-4691-ACDD-376862F46492}"/>
              </a:ext>
            </a:extLst>
          </p:cNvPr>
          <p:cNvGrpSpPr/>
          <p:nvPr/>
        </p:nvGrpSpPr>
        <p:grpSpPr>
          <a:xfrm flipV="1">
            <a:off x="5816062" y="3494475"/>
            <a:ext cx="5037984" cy="1969802"/>
            <a:chOff x="2334530" y="2230599"/>
            <a:chExt cx="5465756" cy="196980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8550AFE-1E1C-40EB-96D4-34289644E2CC}"/>
                </a:ext>
              </a:extLst>
            </p:cNvPr>
            <p:cNvSpPr/>
            <p:nvPr/>
          </p:nvSpPr>
          <p:spPr>
            <a:xfrm>
              <a:off x="2334530" y="3960019"/>
              <a:ext cx="240382" cy="240382"/>
            </a:xfrm>
            <a:prstGeom prst="ellipse">
              <a:avLst/>
            </a:prstGeom>
            <a:solidFill>
              <a:srgbClr val="FF0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901A2980-548B-4BF2-AC98-F363E4981876}"/>
                </a:ext>
              </a:extLst>
            </p:cNvPr>
            <p:cNvSpPr/>
            <p:nvPr/>
          </p:nvSpPr>
          <p:spPr>
            <a:xfrm rot="16200000">
              <a:off x="4202699" y="482622"/>
              <a:ext cx="1849610" cy="5345564"/>
            </a:xfrm>
            <a:prstGeom prst="rightBracket">
              <a:avLst>
                <a:gd name="adj" fmla="val 0"/>
              </a:avLst>
            </a:prstGeom>
            <a:ln w="25400">
              <a:solidFill>
                <a:srgbClr val="FF0000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5D09B2-D7C3-44D6-B062-19473FF2ED11}"/>
              </a:ext>
            </a:extLst>
          </p:cNvPr>
          <p:cNvSpPr/>
          <p:nvPr/>
        </p:nvSpPr>
        <p:spPr>
          <a:xfrm>
            <a:off x="10776320" y="3135689"/>
            <a:ext cx="1025572" cy="358786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CONTINUE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2" name="오른쪽 대괄호 21">
            <a:extLst>
              <a:ext uri="{FF2B5EF4-FFF2-40B4-BE49-F238E27FC236}">
                <a16:creationId xmlns:a16="http://schemas.microsoft.com/office/drawing/2014/main" id="{C012132F-71DF-4B56-9ABA-7A2554523C12}"/>
              </a:ext>
            </a:extLst>
          </p:cNvPr>
          <p:cNvSpPr/>
          <p:nvPr/>
        </p:nvSpPr>
        <p:spPr>
          <a:xfrm rot="16200000">
            <a:off x="2765859" y="47467"/>
            <a:ext cx="1326655" cy="4995322"/>
          </a:xfrm>
          <a:prstGeom prst="rightBracket">
            <a:avLst>
              <a:gd name="adj" fmla="val 0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550B3A36-0561-4983-9FA2-B50487102043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633982" y="6124617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 23">
            <a:extLst>
              <a:ext uri="{FF2B5EF4-FFF2-40B4-BE49-F238E27FC236}">
                <a16:creationId xmlns:a16="http://schemas.microsoft.com/office/drawing/2014/main" id="{56E74310-95C3-44D8-87B3-A6CD401FEBB8}"/>
              </a:ext>
            </a:extLst>
          </p:cNvPr>
          <p:cNvSpPr>
            <a:spLocks/>
          </p:cNvSpPr>
          <p:nvPr/>
        </p:nvSpPr>
        <p:spPr bwMode="auto">
          <a:xfrm>
            <a:off x="6927946" y="1510022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27C4E8-71F2-4267-B6E7-A4758B4CE921}"/>
              </a:ext>
            </a:extLst>
          </p:cNvPr>
          <p:cNvSpPr/>
          <p:nvPr/>
        </p:nvSpPr>
        <p:spPr>
          <a:xfrm>
            <a:off x="6690350" y="582878"/>
            <a:ext cx="3593766" cy="124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추천 알고리즘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오늘의 컨텐츠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당신이 좋아할 만한 컨텐츠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466EAE-C1A8-483E-8395-D13076E8D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9" y="1948371"/>
            <a:ext cx="4586902" cy="34745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F71034-8C97-481E-8404-5B6F0CBDF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96" y="1873400"/>
            <a:ext cx="4591953" cy="347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7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59264" y="150113"/>
            <a:ext cx="2082800" cy="67310"/>
          </a:xfrm>
          <a:custGeom>
            <a:avLst/>
            <a:gdLst/>
            <a:ahLst/>
            <a:cxnLst/>
            <a:rect l="l" t="t" r="r" b="b"/>
            <a:pathLst>
              <a:path w="2082800" h="67310">
                <a:moveTo>
                  <a:pt x="2046224" y="0"/>
                </a:moveTo>
                <a:lnTo>
                  <a:pt x="2045080" y="0"/>
                </a:lnTo>
                <a:lnTo>
                  <a:pt x="2044700" y="126"/>
                </a:lnTo>
                <a:lnTo>
                  <a:pt x="2044572" y="507"/>
                </a:lnTo>
                <a:lnTo>
                  <a:pt x="2044191" y="1015"/>
                </a:lnTo>
                <a:lnTo>
                  <a:pt x="2044572" y="1777"/>
                </a:lnTo>
                <a:lnTo>
                  <a:pt x="2045715" y="2539"/>
                </a:lnTo>
                <a:lnTo>
                  <a:pt x="2046604" y="3682"/>
                </a:lnTo>
                <a:lnTo>
                  <a:pt x="2047112" y="4825"/>
                </a:lnTo>
                <a:lnTo>
                  <a:pt x="2046985" y="7619"/>
                </a:lnTo>
                <a:lnTo>
                  <a:pt x="2046351" y="8381"/>
                </a:lnTo>
                <a:lnTo>
                  <a:pt x="2045334" y="8508"/>
                </a:lnTo>
                <a:lnTo>
                  <a:pt x="2038219" y="9751"/>
                </a:lnTo>
                <a:lnTo>
                  <a:pt x="2014727" y="31622"/>
                </a:lnTo>
                <a:lnTo>
                  <a:pt x="2015151" y="39750"/>
                </a:lnTo>
                <a:lnTo>
                  <a:pt x="2048509" y="66801"/>
                </a:lnTo>
                <a:lnTo>
                  <a:pt x="2055518" y="66276"/>
                </a:lnTo>
                <a:lnTo>
                  <a:pt x="2061879" y="64690"/>
                </a:lnTo>
                <a:lnTo>
                  <a:pt x="2067512" y="62087"/>
                </a:lnTo>
                <a:lnTo>
                  <a:pt x="2068876" y="61086"/>
                </a:lnTo>
                <a:lnTo>
                  <a:pt x="2040001" y="61086"/>
                </a:lnTo>
                <a:lnTo>
                  <a:pt x="2033269" y="58546"/>
                </a:lnTo>
                <a:lnTo>
                  <a:pt x="2028066" y="53339"/>
                </a:lnTo>
                <a:lnTo>
                  <a:pt x="2023744" y="48894"/>
                </a:lnTo>
                <a:lnTo>
                  <a:pt x="2021585" y="43433"/>
                </a:lnTo>
                <a:lnTo>
                  <a:pt x="2021585" y="30225"/>
                </a:lnTo>
                <a:lnTo>
                  <a:pt x="2023744" y="24637"/>
                </a:lnTo>
                <a:lnTo>
                  <a:pt x="2028189" y="20065"/>
                </a:lnTo>
                <a:lnTo>
                  <a:pt x="2033269" y="15112"/>
                </a:lnTo>
                <a:lnTo>
                  <a:pt x="2040001" y="12572"/>
                </a:lnTo>
                <a:lnTo>
                  <a:pt x="2065805" y="12572"/>
                </a:lnTo>
                <a:lnTo>
                  <a:pt x="2065575" y="12430"/>
                </a:lnTo>
                <a:lnTo>
                  <a:pt x="2059394" y="10062"/>
                </a:lnTo>
                <a:lnTo>
                  <a:pt x="2052319" y="8635"/>
                </a:lnTo>
                <a:lnTo>
                  <a:pt x="2052574" y="7619"/>
                </a:lnTo>
                <a:lnTo>
                  <a:pt x="2052701" y="7238"/>
                </a:lnTo>
                <a:lnTo>
                  <a:pt x="2052827" y="6984"/>
                </a:lnTo>
                <a:lnTo>
                  <a:pt x="2053335" y="6222"/>
                </a:lnTo>
                <a:lnTo>
                  <a:pt x="2054097" y="4952"/>
                </a:lnTo>
                <a:lnTo>
                  <a:pt x="2046985" y="126"/>
                </a:lnTo>
                <a:lnTo>
                  <a:pt x="2046224" y="0"/>
                </a:lnTo>
                <a:close/>
              </a:path>
              <a:path w="2082800" h="67310">
                <a:moveTo>
                  <a:pt x="2065805" y="12572"/>
                </a:moveTo>
                <a:lnTo>
                  <a:pt x="2056891" y="12572"/>
                </a:lnTo>
                <a:lnTo>
                  <a:pt x="2063622" y="15112"/>
                </a:lnTo>
                <a:lnTo>
                  <a:pt x="2068576" y="20065"/>
                </a:lnTo>
                <a:lnTo>
                  <a:pt x="2073020" y="24637"/>
                </a:lnTo>
                <a:lnTo>
                  <a:pt x="2075179" y="30225"/>
                </a:lnTo>
                <a:lnTo>
                  <a:pt x="2075179" y="43433"/>
                </a:lnTo>
                <a:lnTo>
                  <a:pt x="2073020" y="48894"/>
                </a:lnTo>
                <a:lnTo>
                  <a:pt x="2063622" y="58546"/>
                </a:lnTo>
                <a:lnTo>
                  <a:pt x="2056891" y="61086"/>
                </a:lnTo>
                <a:lnTo>
                  <a:pt x="2068876" y="61086"/>
                </a:lnTo>
                <a:lnTo>
                  <a:pt x="2082291" y="32257"/>
                </a:lnTo>
                <a:lnTo>
                  <a:pt x="2080132" y="25653"/>
                </a:lnTo>
                <a:lnTo>
                  <a:pt x="2075306" y="19938"/>
                </a:lnTo>
                <a:lnTo>
                  <a:pt x="2070875" y="15726"/>
                </a:lnTo>
                <a:lnTo>
                  <a:pt x="2065805" y="12572"/>
                </a:lnTo>
                <a:close/>
              </a:path>
              <a:path w="2082800" h="67310">
                <a:moveTo>
                  <a:pt x="31495" y="0"/>
                </a:moveTo>
                <a:lnTo>
                  <a:pt x="30352" y="0"/>
                </a:lnTo>
                <a:lnTo>
                  <a:pt x="29971" y="126"/>
                </a:lnTo>
                <a:lnTo>
                  <a:pt x="29844" y="507"/>
                </a:lnTo>
                <a:lnTo>
                  <a:pt x="29463" y="1015"/>
                </a:lnTo>
                <a:lnTo>
                  <a:pt x="29844" y="1777"/>
                </a:lnTo>
                <a:lnTo>
                  <a:pt x="30987" y="2539"/>
                </a:lnTo>
                <a:lnTo>
                  <a:pt x="31876" y="3682"/>
                </a:lnTo>
                <a:lnTo>
                  <a:pt x="32384" y="4825"/>
                </a:lnTo>
                <a:lnTo>
                  <a:pt x="32257" y="7619"/>
                </a:lnTo>
                <a:lnTo>
                  <a:pt x="31622" y="8381"/>
                </a:lnTo>
                <a:lnTo>
                  <a:pt x="30606" y="8508"/>
                </a:lnTo>
                <a:lnTo>
                  <a:pt x="23491" y="9751"/>
                </a:lnTo>
                <a:lnTo>
                  <a:pt x="0" y="31622"/>
                </a:lnTo>
                <a:lnTo>
                  <a:pt x="423" y="39750"/>
                </a:lnTo>
                <a:lnTo>
                  <a:pt x="33781" y="66801"/>
                </a:lnTo>
                <a:lnTo>
                  <a:pt x="40790" y="66276"/>
                </a:lnTo>
                <a:lnTo>
                  <a:pt x="47151" y="64690"/>
                </a:lnTo>
                <a:lnTo>
                  <a:pt x="52784" y="62087"/>
                </a:lnTo>
                <a:lnTo>
                  <a:pt x="54148" y="61086"/>
                </a:lnTo>
                <a:lnTo>
                  <a:pt x="25272" y="61086"/>
                </a:lnTo>
                <a:lnTo>
                  <a:pt x="18541" y="58546"/>
                </a:lnTo>
                <a:lnTo>
                  <a:pt x="13338" y="53339"/>
                </a:lnTo>
                <a:lnTo>
                  <a:pt x="9016" y="48894"/>
                </a:lnTo>
                <a:lnTo>
                  <a:pt x="6857" y="43433"/>
                </a:lnTo>
                <a:lnTo>
                  <a:pt x="6857" y="30225"/>
                </a:lnTo>
                <a:lnTo>
                  <a:pt x="9016" y="24637"/>
                </a:lnTo>
                <a:lnTo>
                  <a:pt x="13461" y="20065"/>
                </a:lnTo>
                <a:lnTo>
                  <a:pt x="18541" y="15112"/>
                </a:lnTo>
                <a:lnTo>
                  <a:pt x="25272" y="12572"/>
                </a:lnTo>
                <a:lnTo>
                  <a:pt x="51077" y="12572"/>
                </a:lnTo>
                <a:lnTo>
                  <a:pt x="50847" y="12430"/>
                </a:lnTo>
                <a:lnTo>
                  <a:pt x="44666" y="10062"/>
                </a:lnTo>
                <a:lnTo>
                  <a:pt x="37591" y="8635"/>
                </a:lnTo>
                <a:lnTo>
                  <a:pt x="37845" y="7619"/>
                </a:lnTo>
                <a:lnTo>
                  <a:pt x="37972" y="7238"/>
                </a:lnTo>
                <a:lnTo>
                  <a:pt x="38100" y="6984"/>
                </a:lnTo>
                <a:lnTo>
                  <a:pt x="38607" y="6222"/>
                </a:lnTo>
                <a:lnTo>
                  <a:pt x="39369" y="4952"/>
                </a:lnTo>
                <a:lnTo>
                  <a:pt x="32257" y="126"/>
                </a:lnTo>
                <a:lnTo>
                  <a:pt x="31495" y="0"/>
                </a:lnTo>
                <a:close/>
              </a:path>
              <a:path w="2082800" h="67310">
                <a:moveTo>
                  <a:pt x="51077" y="12572"/>
                </a:moveTo>
                <a:lnTo>
                  <a:pt x="42163" y="12572"/>
                </a:lnTo>
                <a:lnTo>
                  <a:pt x="48894" y="15112"/>
                </a:lnTo>
                <a:lnTo>
                  <a:pt x="53847" y="20065"/>
                </a:lnTo>
                <a:lnTo>
                  <a:pt x="58292" y="24637"/>
                </a:lnTo>
                <a:lnTo>
                  <a:pt x="60451" y="30225"/>
                </a:lnTo>
                <a:lnTo>
                  <a:pt x="60451" y="43433"/>
                </a:lnTo>
                <a:lnTo>
                  <a:pt x="58292" y="48894"/>
                </a:lnTo>
                <a:lnTo>
                  <a:pt x="48894" y="58546"/>
                </a:lnTo>
                <a:lnTo>
                  <a:pt x="42163" y="61086"/>
                </a:lnTo>
                <a:lnTo>
                  <a:pt x="54148" y="61086"/>
                </a:lnTo>
                <a:lnTo>
                  <a:pt x="67563" y="32257"/>
                </a:lnTo>
                <a:lnTo>
                  <a:pt x="65404" y="25653"/>
                </a:lnTo>
                <a:lnTo>
                  <a:pt x="60578" y="19938"/>
                </a:lnTo>
                <a:lnTo>
                  <a:pt x="56147" y="15726"/>
                </a:lnTo>
                <a:lnTo>
                  <a:pt x="51077" y="1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508" cy="533400"/>
            <a:chOff x="0" y="0"/>
            <a:chExt cx="12192508" cy="533400"/>
          </a:xfrm>
        </p:grpSpPr>
        <p:sp>
          <p:nvSpPr>
            <p:cNvPr id="6" name="object 6"/>
            <p:cNvSpPr/>
            <p:nvPr/>
          </p:nvSpPr>
          <p:spPr>
            <a:xfrm>
              <a:off x="5969508" y="0"/>
              <a:ext cx="6223000" cy="533400"/>
            </a:xfrm>
            <a:custGeom>
              <a:avLst/>
              <a:gdLst/>
              <a:ahLst/>
              <a:cxnLst/>
              <a:rect l="l" t="t" r="r" b="b"/>
              <a:pathLst>
                <a:path w="6223000" h="533400">
                  <a:moveTo>
                    <a:pt x="6222492" y="0"/>
                  </a:moveTo>
                  <a:lnTo>
                    <a:pt x="573913" y="0"/>
                  </a:lnTo>
                  <a:lnTo>
                    <a:pt x="0" y="533400"/>
                  </a:lnTo>
                  <a:lnTo>
                    <a:pt x="6222492" y="533400"/>
                  </a:lnTo>
                  <a:lnTo>
                    <a:pt x="62224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6803390" cy="533400"/>
            </a:xfrm>
            <a:custGeom>
              <a:avLst/>
              <a:gdLst/>
              <a:ahLst/>
              <a:cxnLst/>
              <a:rect l="l" t="t" r="r" b="b"/>
              <a:pathLst>
                <a:path w="6803390" h="533400">
                  <a:moveTo>
                    <a:pt x="6803135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6475349" y="533400"/>
                  </a:lnTo>
                  <a:lnTo>
                    <a:pt x="6803135" y="0"/>
                  </a:lnTo>
                  <a:close/>
                </a:path>
              </a:pathLst>
            </a:custGeom>
            <a:solidFill>
              <a:srgbClr val="1429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3982" y="35979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8128" y="0"/>
                  </a:moveTo>
                  <a:lnTo>
                    <a:pt x="4572" y="0"/>
                  </a:lnTo>
                  <a:lnTo>
                    <a:pt x="3175" y="635"/>
                  </a:lnTo>
                  <a:lnTo>
                    <a:pt x="635" y="3048"/>
                  </a:lnTo>
                  <a:lnTo>
                    <a:pt x="0" y="4572"/>
                  </a:lnTo>
                  <a:lnTo>
                    <a:pt x="0" y="8000"/>
                  </a:lnTo>
                  <a:lnTo>
                    <a:pt x="635" y="9525"/>
                  </a:lnTo>
                  <a:lnTo>
                    <a:pt x="3175" y="12064"/>
                  </a:lnTo>
                  <a:lnTo>
                    <a:pt x="4572" y="12573"/>
                  </a:lnTo>
                  <a:lnTo>
                    <a:pt x="8128" y="12573"/>
                  </a:lnTo>
                  <a:lnTo>
                    <a:pt x="9651" y="12064"/>
                  </a:lnTo>
                  <a:lnTo>
                    <a:pt x="12065" y="9525"/>
                  </a:lnTo>
                  <a:lnTo>
                    <a:pt x="12700" y="8000"/>
                  </a:lnTo>
                  <a:lnTo>
                    <a:pt x="12700" y="4572"/>
                  </a:lnTo>
                  <a:lnTo>
                    <a:pt x="12065" y="3048"/>
                  </a:lnTo>
                  <a:lnTo>
                    <a:pt x="9651" y="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88407" y="126615"/>
            <a:ext cx="342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SSAFY 5</a:t>
            </a:r>
            <a:r>
              <a:rPr lang="ko-KR" altLang="en-US" sz="1600" b="1" dirty="0">
                <a:solidFill>
                  <a:schemeClr val="bg1"/>
                </a:solidFill>
              </a:rPr>
              <a:t>기 관통 프로젝트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08406D-4568-4289-8481-8DED8BAB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66" y="0"/>
            <a:ext cx="730534" cy="52322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D294E00-9826-475A-B988-BCEAF5CAC192}"/>
              </a:ext>
            </a:extLst>
          </p:cNvPr>
          <p:cNvGrpSpPr/>
          <p:nvPr/>
        </p:nvGrpSpPr>
        <p:grpSpPr>
          <a:xfrm>
            <a:off x="324938" y="838173"/>
            <a:ext cx="2408092" cy="609627"/>
            <a:chOff x="142820" y="558957"/>
            <a:chExt cx="2408092" cy="609627"/>
          </a:xfrm>
        </p:grpSpPr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AF3BBA8A-32CE-4EDE-8F2D-395E0C64EA77}"/>
                </a:ext>
              </a:extLst>
            </p:cNvPr>
            <p:cNvSpPr/>
            <p:nvPr/>
          </p:nvSpPr>
          <p:spPr>
            <a:xfrm>
              <a:off x="142820" y="558957"/>
              <a:ext cx="606588" cy="6096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DEC410-CC40-4143-AEDF-9127329B367C}"/>
                </a:ext>
              </a:extLst>
            </p:cNvPr>
            <p:cNvSpPr txBox="1"/>
            <p:nvPr/>
          </p:nvSpPr>
          <p:spPr>
            <a:xfrm>
              <a:off x="749408" y="602160"/>
              <a:ext cx="18015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부가 기능</a:t>
              </a:r>
            </a:p>
          </p:txBody>
        </p: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CDAA38FB-6D93-4CBB-AD01-27FC4B294B19}"/>
              </a:ext>
            </a:extLst>
          </p:cNvPr>
          <p:cNvGrpSpPr/>
          <p:nvPr/>
        </p:nvGrpSpPr>
        <p:grpSpPr>
          <a:xfrm>
            <a:off x="1629" y="1893158"/>
            <a:ext cx="4166061" cy="4968480"/>
            <a:chOff x="1629" y="1893158"/>
            <a:chExt cx="4166061" cy="4968480"/>
          </a:xfrm>
        </p:grpSpPr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2FC05E81-C6D7-488A-9368-827B0614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064" y="4646636"/>
              <a:ext cx="2986464" cy="2215002"/>
            </a:xfrm>
            <a:custGeom>
              <a:avLst/>
              <a:gdLst>
                <a:gd name="T0" fmla="*/ 0 w 3666"/>
                <a:gd name="T1" fmla="*/ 929 h 2719"/>
                <a:gd name="T2" fmla="*/ 693 w 3666"/>
                <a:gd name="T3" fmla="*/ 0 h 2719"/>
                <a:gd name="T4" fmla="*/ 3666 w 3666"/>
                <a:gd name="T5" fmla="*/ 2215 h 2719"/>
                <a:gd name="T6" fmla="*/ 3666 w 3666"/>
                <a:gd name="T7" fmla="*/ 2719 h 2719"/>
                <a:gd name="T8" fmla="*/ 2400 w 3666"/>
                <a:gd name="T9" fmla="*/ 2719 h 2719"/>
                <a:gd name="T10" fmla="*/ 0 w 3666"/>
                <a:gd name="T11" fmla="*/ 929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66" h="2719">
                  <a:moveTo>
                    <a:pt x="0" y="929"/>
                  </a:moveTo>
                  <a:lnTo>
                    <a:pt x="693" y="0"/>
                  </a:lnTo>
                  <a:lnTo>
                    <a:pt x="3666" y="2215"/>
                  </a:lnTo>
                  <a:lnTo>
                    <a:pt x="3666" y="2719"/>
                  </a:lnTo>
                  <a:lnTo>
                    <a:pt x="2400" y="2719"/>
                  </a:lnTo>
                  <a:lnTo>
                    <a:pt x="0" y="929"/>
                  </a:lnTo>
                  <a:close/>
                </a:path>
              </a:pathLst>
            </a:custGeom>
            <a:solidFill>
              <a:srgbClr val="FBC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C10CA7C5-8656-4323-853D-B2EBD2F7FA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2809" y="5228288"/>
              <a:ext cx="2321719" cy="1633350"/>
            </a:xfrm>
            <a:custGeom>
              <a:avLst/>
              <a:gdLst>
                <a:gd name="T0" fmla="*/ 0 w 2850"/>
                <a:gd name="T1" fmla="*/ 217 h 2005"/>
                <a:gd name="T2" fmla="*/ 161 w 2850"/>
                <a:gd name="T3" fmla="*/ 0 h 2005"/>
                <a:gd name="T4" fmla="*/ 2850 w 2850"/>
                <a:gd name="T5" fmla="*/ 2005 h 2005"/>
                <a:gd name="T6" fmla="*/ 2400 w 2850"/>
                <a:gd name="T7" fmla="*/ 2005 h 2005"/>
                <a:gd name="T8" fmla="*/ 0 w 2850"/>
                <a:gd name="T9" fmla="*/ 217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0" h="2005">
                  <a:moveTo>
                    <a:pt x="0" y="217"/>
                  </a:moveTo>
                  <a:lnTo>
                    <a:pt x="161" y="0"/>
                  </a:lnTo>
                  <a:lnTo>
                    <a:pt x="2850" y="2005"/>
                  </a:lnTo>
                  <a:lnTo>
                    <a:pt x="2400" y="2005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F1A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7B6E0C13-B93E-4FE5-A70D-6900A9643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4009" y="3966413"/>
              <a:ext cx="364143" cy="227284"/>
            </a:xfrm>
            <a:custGeom>
              <a:avLst/>
              <a:gdLst>
                <a:gd name="T0" fmla="*/ 178 w 189"/>
                <a:gd name="T1" fmla="*/ 0 h 118"/>
                <a:gd name="T2" fmla="*/ 0 w 189"/>
                <a:gd name="T3" fmla="*/ 34 h 118"/>
                <a:gd name="T4" fmla="*/ 11 w 189"/>
                <a:gd name="T5" fmla="*/ 103 h 118"/>
                <a:gd name="T6" fmla="*/ 189 w 189"/>
                <a:gd name="T7" fmla="*/ 69 h 118"/>
                <a:gd name="T8" fmla="*/ 178 w 189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18">
                  <a:moveTo>
                    <a:pt x="178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80" y="118"/>
                    <a:pt x="139" y="107"/>
                    <a:pt x="189" y="69"/>
                  </a:cubicBezTo>
                  <a:lnTo>
                    <a:pt x="178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5CE9D92B-28A6-4E85-90B5-643F614088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5145" y="4025881"/>
              <a:ext cx="1731921" cy="2467540"/>
            </a:xfrm>
            <a:custGeom>
              <a:avLst/>
              <a:gdLst>
                <a:gd name="T0" fmla="*/ 768 w 899"/>
                <a:gd name="T1" fmla="*/ 916 h 1281"/>
                <a:gd name="T2" fmla="*/ 838 w 899"/>
                <a:gd name="T3" fmla="*/ 522 h 1281"/>
                <a:gd name="T4" fmla="*/ 623 w 899"/>
                <a:gd name="T5" fmla="*/ 229 h 1281"/>
                <a:gd name="T6" fmla="*/ 354 w 899"/>
                <a:gd name="T7" fmla="*/ 31 h 1281"/>
                <a:gd name="T8" fmla="*/ 270 w 899"/>
                <a:gd name="T9" fmla="*/ 102 h 1281"/>
                <a:gd name="T10" fmla="*/ 175 w 899"/>
                <a:gd name="T11" fmla="*/ 123 h 1281"/>
                <a:gd name="T12" fmla="*/ 37 w 899"/>
                <a:gd name="T13" fmla="*/ 225 h 1281"/>
                <a:gd name="T14" fmla="*/ 72 w 899"/>
                <a:gd name="T15" fmla="*/ 337 h 1281"/>
                <a:gd name="T16" fmla="*/ 1 w 899"/>
                <a:gd name="T17" fmla="*/ 410 h 1281"/>
                <a:gd name="T18" fmla="*/ 105 w 899"/>
                <a:gd name="T19" fmla="*/ 535 h 1281"/>
                <a:gd name="T20" fmla="*/ 36 w 899"/>
                <a:gd name="T21" fmla="*/ 630 h 1281"/>
                <a:gd name="T22" fmla="*/ 106 w 899"/>
                <a:gd name="T23" fmla="*/ 719 h 1281"/>
                <a:gd name="T24" fmla="*/ 105 w 899"/>
                <a:gd name="T25" fmla="*/ 831 h 1281"/>
                <a:gd name="T26" fmla="*/ 768 w 899"/>
                <a:gd name="T27" fmla="*/ 916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9" h="1281">
                  <a:moveTo>
                    <a:pt x="768" y="916"/>
                  </a:moveTo>
                  <a:cubicBezTo>
                    <a:pt x="836" y="787"/>
                    <a:pt x="899" y="714"/>
                    <a:pt x="838" y="522"/>
                  </a:cubicBezTo>
                  <a:cubicBezTo>
                    <a:pt x="777" y="329"/>
                    <a:pt x="772" y="280"/>
                    <a:pt x="623" y="229"/>
                  </a:cubicBezTo>
                  <a:cubicBezTo>
                    <a:pt x="517" y="194"/>
                    <a:pt x="376" y="94"/>
                    <a:pt x="354" y="31"/>
                  </a:cubicBezTo>
                  <a:cubicBezTo>
                    <a:pt x="343" y="0"/>
                    <a:pt x="262" y="38"/>
                    <a:pt x="270" y="102"/>
                  </a:cubicBezTo>
                  <a:cubicBezTo>
                    <a:pt x="280" y="192"/>
                    <a:pt x="219" y="127"/>
                    <a:pt x="175" y="123"/>
                  </a:cubicBezTo>
                  <a:cubicBezTo>
                    <a:pt x="131" y="118"/>
                    <a:pt x="38" y="154"/>
                    <a:pt x="37" y="225"/>
                  </a:cubicBezTo>
                  <a:cubicBezTo>
                    <a:pt x="35" y="296"/>
                    <a:pt x="72" y="337"/>
                    <a:pt x="72" y="337"/>
                  </a:cubicBezTo>
                  <a:cubicBezTo>
                    <a:pt x="72" y="337"/>
                    <a:pt x="0" y="347"/>
                    <a:pt x="1" y="410"/>
                  </a:cubicBezTo>
                  <a:cubicBezTo>
                    <a:pt x="2" y="473"/>
                    <a:pt x="105" y="535"/>
                    <a:pt x="105" y="535"/>
                  </a:cubicBezTo>
                  <a:cubicBezTo>
                    <a:pt x="105" y="535"/>
                    <a:pt x="31" y="561"/>
                    <a:pt x="36" y="630"/>
                  </a:cubicBezTo>
                  <a:cubicBezTo>
                    <a:pt x="40" y="698"/>
                    <a:pt x="106" y="719"/>
                    <a:pt x="106" y="719"/>
                  </a:cubicBezTo>
                  <a:cubicBezTo>
                    <a:pt x="106" y="719"/>
                    <a:pt x="82" y="761"/>
                    <a:pt x="105" y="831"/>
                  </a:cubicBezTo>
                  <a:cubicBezTo>
                    <a:pt x="129" y="901"/>
                    <a:pt x="576" y="1281"/>
                    <a:pt x="768" y="916"/>
                  </a:cubicBezTo>
                  <a:close/>
                </a:path>
              </a:pathLst>
            </a:custGeom>
            <a:solidFill>
              <a:srgbClr val="FBC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F7D08229-F88F-426C-B012-ECF09F6D4D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62852" y="4549694"/>
              <a:ext cx="298158" cy="333187"/>
            </a:xfrm>
            <a:custGeom>
              <a:avLst/>
              <a:gdLst>
                <a:gd name="T0" fmla="*/ 6 w 155"/>
                <a:gd name="T1" fmla="*/ 0 h 173"/>
                <a:gd name="T2" fmla="*/ 0 w 155"/>
                <a:gd name="T3" fmla="*/ 101 h 173"/>
                <a:gd name="T4" fmla="*/ 138 w 155"/>
                <a:gd name="T5" fmla="*/ 164 h 173"/>
                <a:gd name="T6" fmla="*/ 155 w 155"/>
                <a:gd name="T7" fmla="*/ 173 h 173"/>
                <a:gd name="T8" fmla="*/ 122 w 155"/>
                <a:gd name="T9" fmla="*/ 12 h 173"/>
                <a:gd name="T10" fmla="*/ 6 w 155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173">
                  <a:moveTo>
                    <a:pt x="6" y="0"/>
                  </a:moveTo>
                  <a:cubicBezTo>
                    <a:pt x="30" y="41"/>
                    <a:pt x="46" y="43"/>
                    <a:pt x="0" y="101"/>
                  </a:cubicBezTo>
                  <a:cubicBezTo>
                    <a:pt x="28" y="124"/>
                    <a:pt x="79" y="155"/>
                    <a:pt x="138" y="164"/>
                  </a:cubicBezTo>
                  <a:cubicBezTo>
                    <a:pt x="143" y="164"/>
                    <a:pt x="150" y="173"/>
                    <a:pt x="155" y="173"/>
                  </a:cubicBezTo>
                  <a:cubicBezTo>
                    <a:pt x="122" y="12"/>
                    <a:pt x="122" y="12"/>
                    <a:pt x="122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1A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5EEEF0FF-7FD5-41C2-86DB-91882144BF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2381" y="1893158"/>
              <a:ext cx="2165309" cy="2165309"/>
            </a:xfrm>
            <a:custGeom>
              <a:avLst/>
              <a:gdLst>
                <a:gd name="T0" fmla="*/ 564 w 1124"/>
                <a:gd name="T1" fmla="*/ 1 h 1124"/>
                <a:gd name="T2" fmla="*/ 1 w 1124"/>
                <a:gd name="T3" fmla="*/ 560 h 1124"/>
                <a:gd name="T4" fmla="*/ 560 w 1124"/>
                <a:gd name="T5" fmla="*/ 1123 h 1124"/>
                <a:gd name="T6" fmla="*/ 1123 w 1124"/>
                <a:gd name="T7" fmla="*/ 564 h 1124"/>
                <a:gd name="T8" fmla="*/ 564 w 1124"/>
                <a:gd name="T9" fmla="*/ 1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24">
                  <a:moveTo>
                    <a:pt x="564" y="1"/>
                  </a:moveTo>
                  <a:cubicBezTo>
                    <a:pt x="254" y="0"/>
                    <a:pt x="2" y="250"/>
                    <a:pt x="1" y="560"/>
                  </a:cubicBezTo>
                  <a:cubicBezTo>
                    <a:pt x="0" y="869"/>
                    <a:pt x="250" y="1121"/>
                    <a:pt x="560" y="1123"/>
                  </a:cubicBezTo>
                  <a:cubicBezTo>
                    <a:pt x="869" y="1124"/>
                    <a:pt x="1121" y="874"/>
                    <a:pt x="1123" y="564"/>
                  </a:cubicBezTo>
                  <a:cubicBezTo>
                    <a:pt x="1124" y="254"/>
                    <a:pt x="874" y="2"/>
                    <a:pt x="56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972398C1-3734-4204-925C-8DB1AA0BD6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19689" y="2008836"/>
              <a:ext cx="1932322" cy="1932323"/>
            </a:xfrm>
            <a:custGeom>
              <a:avLst/>
              <a:gdLst>
                <a:gd name="T0" fmla="*/ 504 w 1003"/>
                <a:gd name="T1" fmla="*/ 1 h 1003"/>
                <a:gd name="T2" fmla="*/ 1 w 1003"/>
                <a:gd name="T3" fmla="*/ 500 h 1003"/>
                <a:gd name="T4" fmla="*/ 500 w 1003"/>
                <a:gd name="T5" fmla="*/ 1002 h 1003"/>
                <a:gd name="T6" fmla="*/ 1002 w 1003"/>
                <a:gd name="T7" fmla="*/ 504 h 1003"/>
                <a:gd name="T8" fmla="*/ 504 w 1003"/>
                <a:gd name="T9" fmla="*/ 1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3" h="1003">
                  <a:moveTo>
                    <a:pt x="504" y="1"/>
                  </a:moveTo>
                  <a:cubicBezTo>
                    <a:pt x="227" y="0"/>
                    <a:pt x="2" y="223"/>
                    <a:pt x="1" y="500"/>
                  </a:cubicBezTo>
                  <a:cubicBezTo>
                    <a:pt x="0" y="776"/>
                    <a:pt x="223" y="1001"/>
                    <a:pt x="500" y="1002"/>
                  </a:cubicBezTo>
                  <a:cubicBezTo>
                    <a:pt x="776" y="1003"/>
                    <a:pt x="1001" y="780"/>
                    <a:pt x="1002" y="504"/>
                  </a:cubicBezTo>
                  <a:cubicBezTo>
                    <a:pt x="1003" y="227"/>
                    <a:pt x="780" y="2"/>
                    <a:pt x="504" y="1"/>
                  </a:cubicBezTo>
                  <a:close/>
                </a:path>
              </a:pathLst>
            </a:custGeom>
            <a:solidFill>
              <a:srgbClr val="84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1BE9B320-3ADF-4610-9585-C51E1DF3BC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71826" y="2521244"/>
              <a:ext cx="1398734" cy="1370222"/>
            </a:xfrm>
            <a:custGeom>
              <a:avLst/>
              <a:gdLst>
                <a:gd name="T0" fmla="*/ 0 w 726"/>
                <a:gd name="T1" fmla="*/ 642 h 711"/>
                <a:gd name="T2" fmla="*/ 244 w 726"/>
                <a:gd name="T3" fmla="*/ 710 h 711"/>
                <a:gd name="T4" fmla="*/ 726 w 726"/>
                <a:gd name="T5" fmla="*/ 231 h 711"/>
                <a:gd name="T6" fmla="*/ 667 w 726"/>
                <a:gd name="T7" fmla="*/ 0 h 711"/>
                <a:gd name="T8" fmla="*/ 696 w 726"/>
                <a:gd name="T9" fmla="*/ 171 h 711"/>
                <a:gd name="T10" fmla="*/ 185 w 726"/>
                <a:gd name="T11" fmla="*/ 678 h 711"/>
                <a:gd name="T12" fmla="*/ 0 w 726"/>
                <a:gd name="T13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11">
                  <a:moveTo>
                    <a:pt x="0" y="642"/>
                  </a:moveTo>
                  <a:cubicBezTo>
                    <a:pt x="72" y="685"/>
                    <a:pt x="155" y="709"/>
                    <a:pt x="244" y="710"/>
                  </a:cubicBezTo>
                  <a:cubicBezTo>
                    <a:pt x="509" y="711"/>
                    <a:pt x="725" y="497"/>
                    <a:pt x="726" y="231"/>
                  </a:cubicBezTo>
                  <a:cubicBezTo>
                    <a:pt x="726" y="147"/>
                    <a:pt x="705" y="69"/>
                    <a:pt x="667" y="0"/>
                  </a:cubicBezTo>
                  <a:cubicBezTo>
                    <a:pt x="686" y="53"/>
                    <a:pt x="696" y="111"/>
                    <a:pt x="696" y="171"/>
                  </a:cubicBezTo>
                  <a:cubicBezTo>
                    <a:pt x="695" y="452"/>
                    <a:pt x="466" y="679"/>
                    <a:pt x="185" y="678"/>
                  </a:cubicBezTo>
                  <a:cubicBezTo>
                    <a:pt x="120" y="677"/>
                    <a:pt x="58" y="665"/>
                    <a:pt x="0" y="642"/>
                  </a:cubicBezTo>
                  <a:close/>
                </a:path>
              </a:pathLst>
            </a:custGeom>
            <a:solidFill>
              <a:srgbClr val="9E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1A839501-D1D1-40B8-8417-C45CA4348D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97067" y="3931383"/>
              <a:ext cx="416280" cy="932761"/>
            </a:xfrm>
            <a:custGeom>
              <a:avLst/>
              <a:gdLst>
                <a:gd name="T0" fmla="*/ 122 w 216"/>
                <a:gd name="T1" fmla="*/ 0 h 484"/>
                <a:gd name="T2" fmla="*/ 0 w 216"/>
                <a:gd name="T3" fmla="*/ 24 h 484"/>
                <a:gd name="T4" fmla="*/ 29 w 216"/>
                <a:gd name="T5" fmla="*/ 173 h 484"/>
                <a:gd name="T6" fmla="*/ 63 w 216"/>
                <a:gd name="T7" fmla="*/ 421 h 484"/>
                <a:gd name="T8" fmla="*/ 216 w 216"/>
                <a:gd name="T9" fmla="*/ 484 h 484"/>
                <a:gd name="T10" fmla="*/ 178 w 216"/>
                <a:gd name="T11" fmla="*/ 290 h 484"/>
                <a:gd name="T12" fmla="*/ 142 w 216"/>
                <a:gd name="T13" fmla="*/ 101 h 484"/>
                <a:gd name="T14" fmla="*/ 122 w 216"/>
                <a:gd name="T15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484">
                  <a:moveTo>
                    <a:pt x="122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7" y="295"/>
                    <a:pt x="141" y="321"/>
                    <a:pt x="63" y="421"/>
                  </a:cubicBezTo>
                  <a:cubicBezTo>
                    <a:pt x="94" y="445"/>
                    <a:pt x="150" y="480"/>
                    <a:pt x="216" y="484"/>
                  </a:cubicBezTo>
                  <a:cubicBezTo>
                    <a:pt x="203" y="420"/>
                    <a:pt x="191" y="355"/>
                    <a:pt x="178" y="290"/>
                  </a:cubicBezTo>
                  <a:cubicBezTo>
                    <a:pt x="141" y="234"/>
                    <a:pt x="124" y="174"/>
                    <a:pt x="142" y="101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C222D6C6-32CA-4D27-8AD6-66E6487B88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44341" y="4316707"/>
              <a:ext cx="1269207" cy="2043928"/>
            </a:xfrm>
            <a:custGeom>
              <a:avLst/>
              <a:gdLst>
                <a:gd name="T0" fmla="*/ 12 w 659"/>
                <a:gd name="T1" fmla="*/ 382 h 1061"/>
                <a:gd name="T2" fmla="*/ 15 w 659"/>
                <a:gd name="T3" fmla="*/ 384 h 1061"/>
                <a:gd name="T4" fmla="*/ 15 w 659"/>
                <a:gd name="T5" fmla="*/ 384 h 1061"/>
                <a:gd name="T6" fmla="*/ 84 w 659"/>
                <a:gd name="T7" fmla="*/ 421 h 1061"/>
                <a:gd name="T8" fmla="*/ 243 w 659"/>
                <a:gd name="T9" fmla="*/ 453 h 1061"/>
                <a:gd name="T10" fmla="*/ 369 w 659"/>
                <a:gd name="T11" fmla="*/ 438 h 1061"/>
                <a:gd name="T12" fmla="*/ 415 w 659"/>
                <a:gd name="T13" fmla="*/ 492 h 1061"/>
                <a:gd name="T14" fmla="*/ 392 w 659"/>
                <a:gd name="T15" fmla="*/ 559 h 1061"/>
                <a:gd name="T16" fmla="*/ 161 w 659"/>
                <a:gd name="T17" fmla="*/ 582 h 1061"/>
                <a:gd name="T18" fmla="*/ 16 w 659"/>
                <a:gd name="T19" fmla="*/ 568 h 1061"/>
                <a:gd name="T20" fmla="*/ 163 w 659"/>
                <a:gd name="T21" fmla="*/ 589 h 1061"/>
                <a:gd name="T22" fmla="*/ 360 w 659"/>
                <a:gd name="T23" fmla="*/ 585 h 1061"/>
                <a:gd name="T24" fmla="*/ 379 w 659"/>
                <a:gd name="T25" fmla="*/ 635 h 1061"/>
                <a:gd name="T26" fmla="*/ 320 w 659"/>
                <a:gd name="T27" fmla="*/ 699 h 1061"/>
                <a:gd name="T28" fmla="*/ 58 w 659"/>
                <a:gd name="T29" fmla="*/ 725 h 1061"/>
                <a:gd name="T30" fmla="*/ 48 w 659"/>
                <a:gd name="T31" fmla="*/ 725 h 1061"/>
                <a:gd name="T32" fmla="*/ 659 w 659"/>
                <a:gd name="T33" fmla="*/ 798 h 1061"/>
                <a:gd name="T34" fmla="*/ 376 w 659"/>
                <a:gd name="T35" fmla="*/ 877 h 1061"/>
                <a:gd name="T36" fmla="*/ 280 w 659"/>
                <a:gd name="T37" fmla="*/ 770 h 1061"/>
                <a:gd name="T38" fmla="*/ 387 w 659"/>
                <a:gd name="T39" fmla="*/ 634 h 1061"/>
                <a:gd name="T40" fmla="*/ 381 w 659"/>
                <a:gd name="T41" fmla="*/ 577 h 1061"/>
                <a:gd name="T42" fmla="*/ 444 w 659"/>
                <a:gd name="T43" fmla="*/ 705 h 1061"/>
                <a:gd name="T44" fmla="*/ 461 w 659"/>
                <a:gd name="T45" fmla="*/ 694 h 1061"/>
                <a:gd name="T46" fmla="*/ 425 w 659"/>
                <a:gd name="T47" fmla="*/ 494 h 1061"/>
                <a:gd name="T48" fmla="*/ 372 w 659"/>
                <a:gd name="T49" fmla="*/ 411 h 1061"/>
                <a:gd name="T50" fmla="*/ 359 w 659"/>
                <a:gd name="T51" fmla="*/ 328 h 1061"/>
                <a:gd name="T52" fmla="*/ 387 w 659"/>
                <a:gd name="T53" fmla="*/ 263 h 1061"/>
                <a:gd name="T54" fmla="*/ 567 w 659"/>
                <a:gd name="T55" fmla="*/ 294 h 1061"/>
                <a:gd name="T56" fmla="*/ 338 w 659"/>
                <a:gd name="T57" fmla="*/ 109 h 1061"/>
                <a:gd name="T58" fmla="*/ 191 w 659"/>
                <a:gd name="T59" fmla="*/ 0 h 1061"/>
                <a:gd name="T60" fmla="*/ 285 w 659"/>
                <a:gd name="T61" fmla="*/ 192 h 1061"/>
                <a:gd name="T62" fmla="*/ 318 w 659"/>
                <a:gd name="T63" fmla="*/ 275 h 1061"/>
                <a:gd name="T64" fmla="*/ 278 w 659"/>
                <a:gd name="T65" fmla="*/ 287 h 1061"/>
                <a:gd name="T66" fmla="*/ 294 w 659"/>
                <a:gd name="T67" fmla="*/ 307 h 1061"/>
                <a:gd name="T68" fmla="*/ 347 w 659"/>
                <a:gd name="T69" fmla="*/ 331 h 1061"/>
                <a:gd name="T70" fmla="*/ 358 w 659"/>
                <a:gd name="T71" fmla="*/ 412 h 1061"/>
                <a:gd name="T72" fmla="*/ 248 w 659"/>
                <a:gd name="T73" fmla="*/ 441 h 1061"/>
                <a:gd name="T74" fmla="*/ 91 w 659"/>
                <a:gd name="T75" fmla="*/ 411 h 1061"/>
                <a:gd name="T76" fmla="*/ 12 w 659"/>
                <a:gd name="T77" fmla="*/ 382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9" h="1061">
                  <a:moveTo>
                    <a:pt x="12" y="382"/>
                  </a:moveTo>
                  <a:cubicBezTo>
                    <a:pt x="14" y="383"/>
                    <a:pt x="15" y="384"/>
                    <a:pt x="15" y="384"/>
                  </a:cubicBezTo>
                  <a:cubicBezTo>
                    <a:pt x="15" y="384"/>
                    <a:pt x="15" y="384"/>
                    <a:pt x="15" y="384"/>
                  </a:cubicBezTo>
                  <a:cubicBezTo>
                    <a:pt x="25" y="391"/>
                    <a:pt x="39" y="400"/>
                    <a:pt x="84" y="421"/>
                  </a:cubicBezTo>
                  <a:cubicBezTo>
                    <a:pt x="132" y="444"/>
                    <a:pt x="194" y="451"/>
                    <a:pt x="243" y="453"/>
                  </a:cubicBezTo>
                  <a:cubicBezTo>
                    <a:pt x="291" y="455"/>
                    <a:pt x="343" y="431"/>
                    <a:pt x="369" y="438"/>
                  </a:cubicBezTo>
                  <a:cubicBezTo>
                    <a:pt x="394" y="445"/>
                    <a:pt x="408" y="465"/>
                    <a:pt x="415" y="492"/>
                  </a:cubicBezTo>
                  <a:cubicBezTo>
                    <a:pt x="422" y="518"/>
                    <a:pt x="412" y="543"/>
                    <a:pt x="392" y="559"/>
                  </a:cubicBezTo>
                  <a:cubicBezTo>
                    <a:pt x="372" y="575"/>
                    <a:pt x="222" y="584"/>
                    <a:pt x="161" y="582"/>
                  </a:cubicBezTo>
                  <a:cubicBezTo>
                    <a:pt x="101" y="580"/>
                    <a:pt x="0" y="557"/>
                    <a:pt x="16" y="568"/>
                  </a:cubicBezTo>
                  <a:cubicBezTo>
                    <a:pt x="31" y="578"/>
                    <a:pt x="100" y="586"/>
                    <a:pt x="163" y="589"/>
                  </a:cubicBezTo>
                  <a:cubicBezTo>
                    <a:pt x="226" y="593"/>
                    <a:pt x="346" y="576"/>
                    <a:pt x="360" y="585"/>
                  </a:cubicBezTo>
                  <a:cubicBezTo>
                    <a:pt x="374" y="594"/>
                    <a:pt x="380" y="608"/>
                    <a:pt x="379" y="635"/>
                  </a:cubicBezTo>
                  <a:cubicBezTo>
                    <a:pt x="378" y="663"/>
                    <a:pt x="358" y="684"/>
                    <a:pt x="320" y="699"/>
                  </a:cubicBezTo>
                  <a:cubicBezTo>
                    <a:pt x="281" y="715"/>
                    <a:pt x="124" y="731"/>
                    <a:pt x="58" y="725"/>
                  </a:cubicBezTo>
                  <a:cubicBezTo>
                    <a:pt x="55" y="725"/>
                    <a:pt x="52" y="725"/>
                    <a:pt x="48" y="725"/>
                  </a:cubicBezTo>
                  <a:cubicBezTo>
                    <a:pt x="155" y="838"/>
                    <a:pt x="486" y="1061"/>
                    <a:pt x="659" y="798"/>
                  </a:cubicBezTo>
                  <a:cubicBezTo>
                    <a:pt x="583" y="877"/>
                    <a:pt x="470" y="896"/>
                    <a:pt x="376" y="877"/>
                  </a:cubicBezTo>
                  <a:cubicBezTo>
                    <a:pt x="312" y="865"/>
                    <a:pt x="222" y="807"/>
                    <a:pt x="280" y="770"/>
                  </a:cubicBezTo>
                  <a:cubicBezTo>
                    <a:pt x="337" y="732"/>
                    <a:pt x="383" y="683"/>
                    <a:pt x="387" y="634"/>
                  </a:cubicBezTo>
                  <a:cubicBezTo>
                    <a:pt x="391" y="586"/>
                    <a:pt x="358" y="578"/>
                    <a:pt x="381" y="577"/>
                  </a:cubicBezTo>
                  <a:cubicBezTo>
                    <a:pt x="403" y="575"/>
                    <a:pt x="418" y="649"/>
                    <a:pt x="444" y="705"/>
                  </a:cubicBezTo>
                  <a:cubicBezTo>
                    <a:pt x="470" y="760"/>
                    <a:pt x="499" y="758"/>
                    <a:pt x="461" y="694"/>
                  </a:cubicBezTo>
                  <a:cubicBezTo>
                    <a:pt x="424" y="630"/>
                    <a:pt x="432" y="553"/>
                    <a:pt x="425" y="494"/>
                  </a:cubicBezTo>
                  <a:cubicBezTo>
                    <a:pt x="417" y="435"/>
                    <a:pt x="363" y="425"/>
                    <a:pt x="372" y="411"/>
                  </a:cubicBezTo>
                  <a:cubicBezTo>
                    <a:pt x="380" y="398"/>
                    <a:pt x="386" y="358"/>
                    <a:pt x="359" y="328"/>
                  </a:cubicBezTo>
                  <a:cubicBezTo>
                    <a:pt x="333" y="298"/>
                    <a:pt x="349" y="248"/>
                    <a:pt x="387" y="263"/>
                  </a:cubicBezTo>
                  <a:cubicBezTo>
                    <a:pt x="425" y="279"/>
                    <a:pt x="535" y="303"/>
                    <a:pt x="567" y="294"/>
                  </a:cubicBezTo>
                  <a:cubicBezTo>
                    <a:pt x="369" y="261"/>
                    <a:pt x="379" y="117"/>
                    <a:pt x="338" y="109"/>
                  </a:cubicBezTo>
                  <a:cubicBezTo>
                    <a:pt x="296" y="102"/>
                    <a:pt x="215" y="53"/>
                    <a:pt x="191" y="0"/>
                  </a:cubicBezTo>
                  <a:cubicBezTo>
                    <a:pt x="218" y="98"/>
                    <a:pt x="256" y="161"/>
                    <a:pt x="285" y="192"/>
                  </a:cubicBezTo>
                  <a:cubicBezTo>
                    <a:pt x="315" y="223"/>
                    <a:pt x="321" y="241"/>
                    <a:pt x="318" y="275"/>
                  </a:cubicBezTo>
                  <a:cubicBezTo>
                    <a:pt x="314" y="310"/>
                    <a:pt x="301" y="301"/>
                    <a:pt x="278" y="287"/>
                  </a:cubicBezTo>
                  <a:cubicBezTo>
                    <a:pt x="256" y="273"/>
                    <a:pt x="273" y="293"/>
                    <a:pt x="294" y="307"/>
                  </a:cubicBezTo>
                  <a:cubicBezTo>
                    <a:pt x="314" y="320"/>
                    <a:pt x="328" y="311"/>
                    <a:pt x="347" y="331"/>
                  </a:cubicBezTo>
                  <a:cubicBezTo>
                    <a:pt x="366" y="352"/>
                    <a:pt x="370" y="376"/>
                    <a:pt x="358" y="412"/>
                  </a:cubicBezTo>
                  <a:cubicBezTo>
                    <a:pt x="347" y="447"/>
                    <a:pt x="300" y="437"/>
                    <a:pt x="248" y="441"/>
                  </a:cubicBezTo>
                  <a:cubicBezTo>
                    <a:pt x="196" y="445"/>
                    <a:pt x="134" y="430"/>
                    <a:pt x="91" y="411"/>
                  </a:cubicBezTo>
                  <a:cubicBezTo>
                    <a:pt x="49" y="392"/>
                    <a:pt x="6" y="377"/>
                    <a:pt x="12" y="382"/>
                  </a:cubicBezTo>
                  <a:close/>
                </a:path>
              </a:pathLst>
            </a:custGeom>
            <a:solidFill>
              <a:srgbClr val="F1A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8">
              <a:extLst>
                <a:ext uri="{FF2B5EF4-FFF2-40B4-BE49-F238E27FC236}">
                  <a16:creationId xmlns:a16="http://schemas.microsoft.com/office/drawing/2014/main" id="{B4A6FA6A-9EAC-4DD3-8307-11E1E93C2F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43301" y="4072316"/>
              <a:ext cx="79020" cy="117308"/>
            </a:xfrm>
            <a:custGeom>
              <a:avLst/>
              <a:gdLst>
                <a:gd name="T0" fmla="*/ 41 w 41"/>
                <a:gd name="T1" fmla="*/ 55 h 61"/>
                <a:gd name="T2" fmla="*/ 9 w 41"/>
                <a:gd name="T3" fmla="*/ 7 h 61"/>
                <a:gd name="T4" fmla="*/ 5 w 41"/>
                <a:gd name="T5" fmla="*/ 0 h 61"/>
                <a:gd name="T6" fmla="*/ 18 w 41"/>
                <a:gd name="T7" fmla="*/ 53 h 61"/>
                <a:gd name="T8" fmla="*/ 41 w 41"/>
                <a:gd name="T9" fmla="*/ 5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1">
                  <a:moveTo>
                    <a:pt x="41" y="55"/>
                  </a:moveTo>
                  <a:cubicBezTo>
                    <a:pt x="25" y="38"/>
                    <a:pt x="14" y="21"/>
                    <a:pt x="9" y="7"/>
                  </a:cubicBezTo>
                  <a:cubicBezTo>
                    <a:pt x="8" y="4"/>
                    <a:pt x="6" y="2"/>
                    <a:pt x="5" y="0"/>
                  </a:cubicBezTo>
                  <a:cubicBezTo>
                    <a:pt x="0" y="17"/>
                    <a:pt x="7" y="39"/>
                    <a:pt x="18" y="53"/>
                  </a:cubicBezTo>
                  <a:cubicBezTo>
                    <a:pt x="24" y="61"/>
                    <a:pt x="32" y="60"/>
                    <a:pt x="41" y="55"/>
                  </a:cubicBezTo>
                  <a:close/>
                </a:path>
              </a:pathLst>
            </a:custGeom>
            <a:solidFill>
              <a:srgbClr val="FF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CFBD2956-87D3-4B9F-A73D-DFAA96D2E9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91966" y="4661299"/>
              <a:ext cx="283494" cy="221582"/>
            </a:xfrm>
            <a:custGeom>
              <a:avLst/>
              <a:gdLst>
                <a:gd name="T0" fmla="*/ 9 w 147"/>
                <a:gd name="T1" fmla="*/ 0 h 115"/>
                <a:gd name="T2" fmla="*/ 14 w 147"/>
                <a:gd name="T3" fmla="*/ 7 h 115"/>
                <a:gd name="T4" fmla="*/ 0 w 147"/>
                <a:gd name="T5" fmla="*/ 10 h 115"/>
                <a:gd name="T6" fmla="*/ 99 w 147"/>
                <a:gd name="T7" fmla="*/ 94 h 115"/>
                <a:gd name="T8" fmla="*/ 147 w 147"/>
                <a:gd name="T9" fmla="*/ 44 h 115"/>
                <a:gd name="T10" fmla="*/ 108 w 147"/>
                <a:gd name="T11" fmla="*/ 51 h 115"/>
                <a:gd name="T12" fmla="*/ 14 w 147"/>
                <a:gd name="T13" fmla="*/ 3 h 115"/>
                <a:gd name="T14" fmla="*/ 9 w 147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15">
                  <a:moveTo>
                    <a:pt x="9" y="0"/>
                  </a:moveTo>
                  <a:cubicBezTo>
                    <a:pt x="12" y="5"/>
                    <a:pt x="14" y="7"/>
                    <a:pt x="14" y="7"/>
                  </a:cubicBezTo>
                  <a:cubicBezTo>
                    <a:pt x="14" y="7"/>
                    <a:pt x="8" y="8"/>
                    <a:pt x="0" y="10"/>
                  </a:cubicBezTo>
                  <a:cubicBezTo>
                    <a:pt x="28" y="35"/>
                    <a:pt x="69" y="75"/>
                    <a:pt x="99" y="94"/>
                  </a:cubicBezTo>
                  <a:cubicBezTo>
                    <a:pt x="131" y="115"/>
                    <a:pt x="147" y="53"/>
                    <a:pt x="147" y="44"/>
                  </a:cubicBezTo>
                  <a:cubicBezTo>
                    <a:pt x="147" y="35"/>
                    <a:pt x="136" y="49"/>
                    <a:pt x="108" y="51"/>
                  </a:cubicBezTo>
                  <a:cubicBezTo>
                    <a:pt x="80" y="54"/>
                    <a:pt x="35" y="21"/>
                    <a:pt x="14" y="3"/>
                  </a:cubicBezTo>
                  <a:cubicBezTo>
                    <a:pt x="12" y="2"/>
                    <a:pt x="11" y="1"/>
                    <a:pt x="9" y="0"/>
                  </a:cubicBezTo>
                  <a:close/>
                </a:path>
              </a:pathLst>
            </a:custGeom>
            <a:solidFill>
              <a:srgbClr val="F1A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02919F04-BCFC-45A0-A25F-93C8BD216C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89334" y="5441723"/>
              <a:ext cx="162113" cy="171889"/>
            </a:xfrm>
            <a:custGeom>
              <a:avLst/>
              <a:gdLst>
                <a:gd name="T0" fmla="*/ 5 w 84"/>
                <a:gd name="T1" fmla="*/ 20 h 89"/>
                <a:gd name="T2" fmla="*/ 5 w 84"/>
                <a:gd name="T3" fmla="*/ 75 h 89"/>
                <a:gd name="T4" fmla="*/ 68 w 84"/>
                <a:gd name="T5" fmla="*/ 76 h 89"/>
                <a:gd name="T6" fmla="*/ 60 w 84"/>
                <a:gd name="T7" fmla="*/ 5 h 89"/>
                <a:gd name="T8" fmla="*/ 5 w 84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9">
                  <a:moveTo>
                    <a:pt x="5" y="20"/>
                  </a:moveTo>
                  <a:cubicBezTo>
                    <a:pt x="2" y="26"/>
                    <a:pt x="0" y="66"/>
                    <a:pt x="5" y="75"/>
                  </a:cubicBezTo>
                  <a:cubicBezTo>
                    <a:pt x="10" y="83"/>
                    <a:pt x="57" y="89"/>
                    <a:pt x="68" y="76"/>
                  </a:cubicBezTo>
                  <a:cubicBezTo>
                    <a:pt x="79" y="64"/>
                    <a:pt x="84" y="11"/>
                    <a:pt x="60" y="5"/>
                  </a:cubicBezTo>
                  <a:cubicBezTo>
                    <a:pt x="42" y="0"/>
                    <a:pt x="9" y="14"/>
                    <a:pt x="5" y="20"/>
                  </a:cubicBezTo>
                  <a:close/>
                </a:path>
              </a:pathLst>
            </a:custGeom>
            <a:solidFill>
              <a:srgbClr val="FF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1">
              <a:extLst>
                <a:ext uri="{FF2B5EF4-FFF2-40B4-BE49-F238E27FC236}">
                  <a16:creationId xmlns:a16="http://schemas.microsoft.com/office/drawing/2014/main" id="{5DF50390-5F22-4F40-B59D-8269FE9EB2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67527" y="4511406"/>
              <a:ext cx="236245" cy="248465"/>
            </a:xfrm>
            <a:custGeom>
              <a:avLst/>
              <a:gdLst>
                <a:gd name="T0" fmla="*/ 25 w 123"/>
                <a:gd name="T1" fmla="*/ 24 h 129"/>
                <a:gd name="T2" fmla="*/ 49 w 123"/>
                <a:gd name="T3" fmla="*/ 110 h 129"/>
                <a:gd name="T4" fmla="*/ 100 w 123"/>
                <a:gd name="T5" fmla="*/ 40 h 129"/>
                <a:gd name="T6" fmla="*/ 25 w 123"/>
                <a:gd name="T7" fmla="*/ 2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29">
                  <a:moveTo>
                    <a:pt x="25" y="24"/>
                  </a:moveTo>
                  <a:cubicBezTo>
                    <a:pt x="0" y="57"/>
                    <a:pt x="37" y="100"/>
                    <a:pt x="49" y="110"/>
                  </a:cubicBezTo>
                  <a:cubicBezTo>
                    <a:pt x="69" y="129"/>
                    <a:pt x="123" y="58"/>
                    <a:pt x="100" y="40"/>
                  </a:cubicBezTo>
                  <a:cubicBezTo>
                    <a:pt x="82" y="25"/>
                    <a:pt x="43" y="0"/>
                    <a:pt x="25" y="24"/>
                  </a:cubicBezTo>
                  <a:close/>
                </a:path>
              </a:pathLst>
            </a:custGeom>
            <a:solidFill>
              <a:srgbClr val="FF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2">
              <a:extLst>
                <a:ext uri="{FF2B5EF4-FFF2-40B4-BE49-F238E27FC236}">
                  <a16:creationId xmlns:a16="http://schemas.microsoft.com/office/drawing/2014/main" id="{93A97AAB-0E0F-46C7-9370-061E24A742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08886" y="4943164"/>
              <a:ext cx="217508" cy="207733"/>
            </a:xfrm>
            <a:custGeom>
              <a:avLst/>
              <a:gdLst>
                <a:gd name="T0" fmla="*/ 16 w 113"/>
                <a:gd name="T1" fmla="*/ 90 h 108"/>
                <a:gd name="T2" fmla="*/ 83 w 113"/>
                <a:gd name="T3" fmla="*/ 104 h 108"/>
                <a:gd name="T4" fmla="*/ 82 w 113"/>
                <a:gd name="T5" fmla="*/ 8 h 108"/>
                <a:gd name="T6" fmla="*/ 16 w 113"/>
                <a:gd name="T7" fmla="*/ 24 h 108"/>
                <a:gd name="T8" fmla="*/ 16 w 113"/>
                <a:gd name="T9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08">
                  <a:moveTo>
                    <a:pt x="16" y="90"/>
                  </a:moveTo>
                  <a:cubicBezTo>
                    <a:pt x="35" y="103"/>
                    <a:pt x="67" y="108"/>
                    <a:pt x="83" y="104"/>
                  </a:cubicBezTo>
                  <a:cubicBezTo>
                    <a:pt x="106" y="97"/>
                    <a:pt x="113" y="22"/>
                    <a:pt x="82" y="8"/>
                  </a:cubicBezTo>
                  <a:cubicBezTo>
                    <a:pt x="64" y="0"/>
                    <a:pt x="32" y="8"/>
                    <a:pt x="16" y="24"/>
                  </a:cubicBezTo>
                  <a:cubicBezTo>
                    <a:pt x="0" y="40"/>
                    <a:pt x="1" y="79"/>
                    <a:pt x="16" y="90"/>
                  </a:cubicBezTo>
                  <a:close/>
                </a:path>
              </a:pathLst>
            </a:custGeom>
            <a:solidFill>
              <a:srgbClr val="FF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3">
              <a:extLst>
                <a:ext uri="{FF2B5EF4-FFF2-40B4-BE49-F238E27FC236}">
                  <a16:creationId xmlns:a16="http://schemas.microsoft.com/office/drawing/2014/main" id="{48A31D25-864B-4206-9227-AEB72C1E5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02983" y="5177780"/>
              <a:ext cx="197957" cy="219952"/>
            </a:xfrm>
            <a:custGeom>
              <a:avLst/>
              <a:gdLst>
                <a:gd name="T0" fmla="*/ 7 w 103"/>
                <a:gd name="T1" fmla="*/ 25 h 114"/>
                <a:gd name="T2" fmla="*/ 65 w 103"/>
                <a:gd name="T3" fmla="*/ 6 h 114"/>
                <a:gd name="T4" fmla="*/ 75 w 103"/>
                <a:gd name="T5" fmla="*/ 94 h 114"/>
                <a:gd name="T6" fmla="*/ 11 w 103"/>
                <a:gd name="T7" fmla="*/ 97 h 114"/>
                <a:gd name="T8" fmla="*/ 7 w 103"/>
                <a:gd name="T9" fmla="*/ 2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4">
                  <a:moveTo>
                    <a:pt x="7" y="25"/>
                  </a:moveTo>
                  <a:cubicBezTo>
                    <a:pt x="14" y="16"/>
                    <a:pt x="47" y="0"/>
                    <a:pt x="65" y="6"/>
                  </a:cubicBezTo>
                  <a:cubicBezTo>
                    <a:pt x="83" y="12"/>
                    <a:pt x="103" y="74"/>
                    <a:pt x="75" y="94"/>
                  </a:cubicBezTo>
                  <a:cubicBezTo>
                    <a:pt x="47" y="114"/>
                    <a:pt x="18" y="112"/>
                    <a:pt x="11" y="97"/>
                  </a:cubicBezTo>
                  <a:cubicBezTo>
                    <a:pt x="4" y="82"/>
                    <a:pt x="0" y="34"/>
                    <a:pt x="7" y="25"/>
                  </a:cubicBezTo>
                  <a:close/>
                </a:path>
              </a:pathLst>
            </a:custGeom>
            <a:solidFill>
              <a:srgbClr val="FF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16A58C8-7831-4AA7-B48E-461C520F3E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31520" y="5180224"/>
              <a:ext cx="441534" cy="604462"/>
            </a:xfrm>
            <a:custGeom>
              <a:avLst/>
              <a:gdLst>
                <a:gd name="T0" fmla="*/ 175 w 229"/>
                <a:gd name="T1" fmla="*/ 0 h 314"/>
                <a:gd name="T2" fmla="*/ 0 w 229"/>
                <a:gd name="T3" fmla="*/ 274 h 314"/>
                <a:gd name="T4" fmla="*/ 175 w 229"/>
                <a:gd name="T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314">
                  <a:moveTo>
                    <a:pt x="175" y="0"/>
                  </a:moveTo>
                  <a:cubicBezTo>
                    <a:pt x="229" y="107"/>
                    <a:pt x="93" y="314"/>
                    <a:pt x="0" y="274"/>
                  </a:cubicBezTo>
                  <a:cubicBezTo>
                    <a:pt x="98" y="224"/>
                    <a:pt x="178" y="113"/>
                    <a:pt x="175" y="0"/>
                  </a:cubicBezTo>
                  <a:close/>
                </a:path>
              </a:pathLst>
            </a:custGeom>
            <a:solidFill>
              <a:srgbClr val="F1A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16DC3CE6-BEB3-46DE-B12A-0AA1BAB753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29" y="5397733"/>
              <a:ext cx="2006454" cy="1463905"/>
            </a:xfrm>
            <a:custGeom>
              <a:avLst/>
              <a:gdLst>
                <a:gd name="T0" fmla="*/ 0 w 2463"/>
                <a:gd name="T1" fmla="*/ 1102 h 1797"/>
                <a:gd name="T2" fmla="*/ 821 w 2463"/>
                <a:gd name="T3" fmla="*/ 0 h 1797"/>
                <a:gd name="T4" fmla="*/ 2463 w 2463"/>
                <a:gd name="T5" fmla="*/ 1227 h 1797"/>
                <a:gd name="T6" fmla="*/ 2463 w 2463"/>
                <a:gd name="T7" fmla="*/ 1797 h 1797"/>
                <a:gd name="T8" fmla="*/ 935 w 2463"/>
                <a:gd name="T9" fmla="*/ 1797 h 1797"/>
                <a:gd name="T10" fmla="*/ 0 w 2463"/>
                <a:gd name="T11" fmla="*/ 1102 h 1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3" h="1797">
                  <a:moveTo>
                    <a:pt x="0" y="1102"/>
                  </a:moveTo>
                  <a:lnTo>
                    <a:pt x="821" y="0"/>
                  </a:lnTo>
                  <a:lnTo>
                    <a:pt x="2463" y="1227"/>
                  </a:lnTo>
                  <a:lnTo>
                    <a:pt x="2463" y="1797"/>
                  </a:lnTo>
                  <a:lnTo>
                    <a:pt x="935" y="1797"/>
                  </a:lnTo>
                  <a:lnTo>
                    <a:pt x="0" y="11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942408-B194-4D4B-B436-5DC12C8131E7}"/>
              </a:ext>
            </a:extLst>
          </p:cNvPr>
          <p:cNvSpPr txBox="1"/>
          <p:nvPr/>
        </p:nvSpPr>
        <p:spPr>
          <a:xfrm>
            <a:off x="2139527" y="2650768"/>
            <a:ext cx="1919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100" dirty="0">
                <a:solidFill>
                  <a:schemeClr val="bg1"/>
                </a:solidFill>
              </a:rPr>
              <a:t>어떤 영화가</a:t>
            </a:r>
            <a:endParaRPr lang="en-US" altLang="ko-KR" sz="2000" b="1" spc="1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spc="100" dirty="0">
                <a:solidFill>
                  <a:schemeClr val="bg1"/>
                </a:solidFill>
              </a:rPr>
              <a:t>재미있을까</a:t>
            </a:r>
            <a:r>
              <a:rPr lang="en-US" altLang="ko-KR" sz="2000" b="1" spc="100" dirty="0">
                <a:solidFill>
                  <a:schemeClr val="bg1"/>
                </a:solidFill>
              </a:rPr>
              <a:t>?</a:t>
            </a:r>
            <a:endParaRPr lang="ko-KR" altLang="en-US" sz="2000" b="1" spc="1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390A65-4BE4-4AD3-9FA5-18C04E0D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16" y="1276781"/>
            <a:ext cx="7109159" cy="53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41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268</Words>
  <Application>Microsoft Office PowerPoint</Application>
  <PresentationFormat>와이드스크린</PresentationFormat>
  <Paragraphs>109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DX시인과나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Hunhee</dc:creator>
  <cp:lastModifiedBy>Han Hunhee</cp:lastModifiedBy>
  <cp:revision>36</cp:revision>
  <dcterms:created xsi:type="dcterms:W3CDTF">2021-05-27T10:57:47Z</dcterms:created>
  <dcterms:modified xsi:type="dcterms:W3CDTF">2021-05-28T01:49:33Z</dcterms:modified>
</cp:coreProperties>
</file>